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90" r:id="rId2"/>
    <p:sldId id="289" r:id="rId3"/>
    <p:sldId id="288" r:id="rId4"/>
    <p:sldId id="291" r:id="rId5"/>
    <p:sldId id="292" r:id="rId6"/>
    <p:sldId id="293" r:id="rId7"/>
    <p:sldId id="294" r:id="rId8"/>
    <p:sldId id="295" r:id="rId9"/>
    <p:sldId id="296" r:id="rId10"/>
    <p:sldId id="297" r:id="rId11"/>
    <p:sldId id="298" r:id="rId12"/>
    <p:sldId id="299" r:id="rId13"/>
    <p:sldId id="300" r:id="rId14"/>
    <p:sldId id="301" r:id="rId15"/>
    <p:sldId id="304" r:id="rId16"/>
    <p:sldId id="302" r:id="rId17"/>
    <p:sldId id="303" r:id="rId18"/>
    <p:sldId id="305" r:id="rId19"/>
    <p:sldId id="306" r:id="rId20"/>
    <p:sldId id="308" r:id="rId21"/>
    <p:sldId id="307" r:id="rId22"/>
  </p:sldIdLst>
  <p:sldSz cx="9144000" cy="5143500" type="screen16x9"/>
  <p:notesSz cx="6662738"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rnille Mow Froholdt" initials="pmfr" lastIdx="73" clrIdx="0"/>
  <p:cmAuthor id="1" name="Jesper Larsen" initials="JSPL" lastIdx="2"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C0"/>
    <a:srgbClr val="5B6770"/>
    <a:srgbClr val="E8E8E8"/>
    <a:srgbClr val="A0A8AC"/>
    <a:srgbClr val="10137C"/>
    <a:srgbClr val="ECEDED"/>
    <a:srgbClr val="D0D3D4"/>
    <a:srgbClr val="E2E3E4"/>
    <a:srgbClr val="FE9A16"/>
    <a:srgbClr val="008E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n typografi, intet git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yst layout 2 - Markerin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75DCB02-9BB8-47FD-8907-85C794F793BA}" styleName="Tema til typografi 1 - Markering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ema til typografi 1 - Markering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32" autoAdjust="0"/>
    <p:restoredTop sz="90235" autoAdjust="0"/>
  </p:normalViewPr>
  <p:slideViewPr>
    <p:cSldViewPr snapToGrid="0" showGuides="1">
      <p:cViewPr>
        <p:scale>
          <a:sx n="112" d="100"/>
          <a:sy n="112" d="100"/>
        </p:scale>
        <p:origin x="-1584" y="-498"/>
      </p:cViewPr>
      <p:guideLst>
        <p:guide orient="horz" pos="1620"/>
        <p:guide pos="2880"/>
      </p:guideLst>
    </p:cSldViewPr>
  </p:slideViewPr>
  <p:outlineViewPr>
    <p:cViewPr>
      <p:scale>
        <a:sx n="33" d="100"/>
        <a:sy n="33" d="100"/>
      </p:scale>
      <p:origin x="42"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91" d="100"/>
          <a:sy n="91" d="100"/>
        </p:scale>
        <p:origin x="-3738" y="-96"/>
      </p:cViewPr>
      <p:guideLst>
        <p:guide orient="horz" pos="3127"/>
        <p:guide pos="209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1" y="0"/>
            <a:ext cx="2887186" cy="496332"/>
          </a:xfrm>
          <a:prstGeom prst="rect">
            <a:avLst/>
          </a:prstGeom>
        </p:spPr>
        <p:txBody>
          <a:bodyPr vert="horz" lIns="91440" tIns="45720" rIns="91440" bIns="45720" rtlCol="0"/>
          <a:lstStyle>
            <a:lvl1pPr algn="l">
              <a:defRPr sz="1200"/>
            </a:lvl1pPr>
          </a:lstStyle>
          <a:p>
            <a:endParaRPr lang="da-DK" dirty="0"/>
          </a:p>
        </p:txBody>
      </p:sp>
      <p:sp>
        <p:nvSpPr>
          <p:cNvPr id="3" name="Pladsholder til dato 2"/>
          <p:cNvSpPr>
            <a:spLocks noGrp="1"/>
          </p:cNvSpPr>
          <p:nvPr>
            <p:ph type="dt" sz="quarter" idx="1"/>
          </p:nvPr>
        </p:nvSpPr>
        <p:spPr>
          <a:xfrm>
            <a:off x="3774011" y="0"/>
            <a:ext cx="2887186" cy="496332"/>
          </a:xfrm>
          <a:prstGeom prst="rect">
            <a:avLst/>
          </a:prstGeom>
        </p:spPr>
        <p:txBody>
          <a:bodyPr vert="horz" lIns="91440" tIns="45720" rIns="91440" bIns="45720" rtlCol="0"/>
          <a:lstStyle>
            <a:lvl1pPr algn="r">
              <a:defRPr sz="1200"/>
            </a:lvl1pPr>
          </a:lstStyle>
          <a:p>
            <a:fld id="{E043E5E1-9A1F-46EC-89DF-19EDFC5D8C6E}" type="datetimeFigureOut">
              <a:rPr lang="da-DK" smtClean="0"/>
              <a:pPr/>
              <a:t>10-09-2014</a:t>
            </a:fld>
            <a:endParaRPr lang="da-DK" dirty="0"/>
          </a:p>
        </p:txBody>
      </p:sp>
      <p:sp>
        <p:nvSpPr>
          <p:cNvPr id="4" name="Pladsholder til sidefod 3"/>
          <p:cNvSpPr>
            <a:spLocks noGrp="1"/>
          </p:cNvSpPr>
          <p:nvPr>
            <p:ph type="ftr" sz="quarter" idx="2"/>
          </p:nvPr>
        </p:nvSpPr>
        <p:spPr>
          <a:xfrm>
            <a:off x="1" y="9428583"/>
            <a:ext cx="2887186" cy="496332"/>
          </a:xfrm>
          <a:prstGeom prst="rect">
            <a:avLst/>
          </a:prstGeom>
        </p:spPr>
        <p:txBody>
          <a:bodyPr vert="horz" lIns="91440" tIns="45720" rIns="91440" bIns="45720" rtlCol="0" anchor="b"/>
          <a:lstStyle>
            <a:lvl1pPr algn="l">
              <a:defRPr sz="1200"/>
            </a:lvl1pPr>
          </a:lstStyle>
          <a:p>
            <a:endParaRPr lang="da-DK" dirty="0"/>
          </a:p>
        </p:txBody>
      </p:sp>
      <p:sp>
        <p:nvSpPr>
          <p:cNvPr id="5" name="Pladsholder til diasnummer 4"/>
          <p:cNvSpPr>
            <a:spLocks noGrp="1"/>
          </p:cNvSpPr>
          <p:nvPr>
            <p:ph type="sldNum" sz="quarter" idx="3"/>
          </p:nvPr>
        </p:nvSpPr>
        <p:spPr>
          <a:xfrm>
            <a:off x="3774011" y="9428583"/>
            <a:ext cx="2887186" cy="496332"/>
          </a:xfrm>
          <a:prstGeom prst="rect">
            <a:avLst/>
          </a:prstGeom>
        </p:spPr>
        <p:txBody>
          <a:bodyPr vert="horz" lIns="91440" tIns="45720" rIns="91440" bIns="45720" rtlCol="0" anchor="b"/>
          <a:lstStyle>
            <a:lvl1pPr algn="r">
              <a:defRPr sz="1200"/>
            </a:lvl1pPr>
          </a:lstStyle>
          <a:p>
            <a:fld id="{7C4580BA-214F-4937-AE9C-84B9EFE5F34D}" type="slidenum">
              <a:rPr lang="da-DK" smtClean="0"/>
              <a:pPr/>
              <a:t>‹#›</a:t>
            </a:fld>
            <a:endParaRPr lang="da-DK" dirty="0"/>
          </a:p>
        </p:txBody>
      </p:sp>
    </p:spTree>
    <p:extLst>
      <p:ext uri="{BB962C8B-B14F-4D97-AF65-F5344CB8AC3E}">
        <p14:creationId xmlns:p14="http://schemas.microsoft.com/office/powerpoint/2010/main" val="629194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1" y="0"/>
            <a:ext cx="2887186" cy="496332"/>
          </a:xfrm>
          <a:prstGeom prst="rect">
            <a:avLst/>
          </a:prstGeom>
        </p:spPr>
        <p:txBody>
          <a:bodyPr vert="horz" lIns="91440" tIns="45720" rIns="91440" bIns="45720" rtlCol="0"/>
          <a:lstStyle>
            <a:lvl1pPr algn="l">
              <a:defRPr sz="1200"/>
            </a:lvl1pPr>
          </a:lstStyle>
          <a:p>
            <a:endParaRPr lang="da-DK" dirty="0"/>
          </a:p>
        </p:txBody>
      </p:sp>
      <p:sp>
        <p:nvSpPr>
          <p:cNvPr id="3" name="Pladsholder til dato 2"/>
          <p:cNvSpPr>
            <a:spLocks noGrp="1"/>
          </p:cNvSpPr>
          <p:nvPr>
            <p:ph type="dt" idx="1"/>
          </p:nvPr>
        </p:nvSpPr>
        <p:spPr>
          <a:xfrm>
            <a:off x="3774011" y="0"/>
            <a:ext cx="2887186" cy="496332"/>
          </a:xfrm>
          <a:prstGeom prst="rect">
            <a:avLst/>
          </a:prstGeom>
        </p:spPr>
        <p:txBody>
          <a:bodyPr vert="horz" lIns="91440" tIns="45720" rIns="91440" bIns="45720" rtlCol="0"/>
          <a:lstStyle>
            <a:lvl1pPr algn="r">
              <a:defRPr sz="1200"/>
            </a:lvl1pPr>
          </a:lstStyle>
          <a:p>
            <a:fld id="{C2A7F88B-260F-4C6A-8A0B-639DE488EC64}" type="datetimeFigureOut">
              <a:rPr lang="da-DK" smtClean="0"/>
              <a:pPr/>
              <a:t>10-09-2014</a:t>
            </a:fld>
            <a:endParaRPr lang="da-DK" dirty="0"/>
          </a:p>
        </p:txBody>
      </p:sp>
      <p:sp>
        <p:nvSpPr>
          <p:cNvPr id="4" name="Pladsholder til diasbillede 3"/>
          <p:cNvSpPr>
            <a:spLocks noGrp="1" noRot="1" noChangeAspect="1"/>
          </p:cNvSpPr>
          <p:nvPr>
            <p:ph type="sldImg" idx="2"/>
          </p:nvPr>
        </p:nvSpPr>
        <p:spPr>
          <a:xfrm>
            <a:off x="23813" y="744538"/>
            <a:ext cx="6615112" cy="3722687"/>
          </a:xfrm>
          <a:prstGeom prst="rect">
            <a:avLst/>
          </a:prstGeom>
          <a:noFill/>
          <a:ln w="12700">
            <a:solidFill>
              <a:prstClr val="black"/>
            </a:solidFill>
          </a:ln>
        </p:spPr>
        <p:txBody>
          <a:bodyPr vert="horz" lIns="91440" tIns="45720" rIns="91440" bIns="45720" rtlCol="0" anchor="ctr"/>
          <a:lstStyle/>
          <a:p>
            <a:endParaRPr lang="da-DK" dirty="0"/>
          </a:p>
        </p:txBody>
      </p:sp>
      <p:sp>
        <p:nvSpPr>
          <p:cNvPr id="5" name="Pladsholder til noter 4"/>
          <p:cNvSpPr>
            <a:spLocks noGrp="1"/>
          </p:cNvSpPr>
          <p:nvPr>
            <p:ph type="body" sz="quarter" idx="3"/>
          </p:nvPr>
        </p:nvSpPr>
        <p:spPr>
          <a:xfrm>
            <a:off x="666274" y="4715154"/>
            <a:ext cx="5330190" cy="4466987"/>
          </a:xfrm>
          <a:prstGeom prst="rect">
            <a:avLst/>
          </a:prstGeom>
        </p:spPr>
        <p:txBody>
          <a:bodyPr vert="horz" lIns="91440" tIns="45720" rIns="91440" bIns="45720" rtlCol="0">
            <a:normAutofit/>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1" y="9428583"/>
            <a:ext cx="2887186" cy="496332"/>
          </a:xfrm>
          <a:prstGeom prst="rect">
            <a:avLst/>
          </a:prstGeom>
        </p:spPr>
        <p:txBody>
          <a:bodyPr vert="horz" lIns="91440" tIns="45720" rIns="91440" bIns="45720" rtlCol="0" anchor="b"/>
          <a:lstStyle>
            <a:lvl1pPr algn="l">
              <a:defRPr sz="1200"/>
            </a:lvl1pPr>
          </a:lstStyle>
          <a:p>
            <a:endParaRPr lang="da-DK" dirty="0"/>
          </a:p>
        </p:txBody>
      </p:sp>
      <p:sp>
        <p:nvSpPr>
          <p:cNvPr id="7" name="Pladsholder til diasnummer 6"/>
          <p:cNvSpPr>
            <a:spLocks noGrp="1"/>
          </p:cNvSpPr>
          <p:nvPr>
            <p:ph type="sldNum" sz="quarter" idx="5"/>
          </p:nvPr>
        </p:nvSpPr>
        <p:spPr>
          <a:xfrm>
            <a:off x="3774011" y="9428583"/>
            <a:ext cx="2887186" cy="496332"/>
          </a:xfrm>
          <a:prstGeom prst="rect">
            <a:avLst/>
          </a:prstGeom>
        </p:spPr>
        <p:txBody>
          <a:bodyPr vert="horz" lIns="91440" tIns="45720" rIns="91440" bIns="45720" rtlCol="0" anchor="b"/>
          <a:lstStyle>
            <a:lvl1pPr algn="r">
              <a:defRPr sz="1200"/>
            </a:lvl1pPr>
          </a:lstStyle>
          <a:p>
            <a:fld id="{F000101B-41FA-4168-89C3-DE4248875E7D}" type="slidenum">
              <a:rPr lang="da-DK" smtClean="0"/>
              <a:pPr/>
              <a:t>‹#›</a:t>
            </a:fld>
            <a:endParaRPr lang="da-DK" dirty="0"/>
          </a:p>
        </p:txBody>
      </p:sp>
    </p:spTree>
    <p:extLst>
      <p:ext uri="{BB962C8B-B14F-4D97-AF65-F5344CB8AC3E}">
        <p14:creationId xmlns:p14="http://schemas.microsoft.com/office/powerpoint/2010/main" val="875590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med eller uden baggrundsbillede">
    <p:spTree>
      <p:nvGrpSpPr>
        <p:cNvPr id="1" name=""/>
        <p:cNvGrpSpPr/>
        <p:nvPr/>
      </p:nvGrpSpPr>
      <p:grpSpPr>
        <a:xfrm>
          <a:off x="0" y="0"/>
          <a:ext cx="0" cy="0"/>
          <a:chOff x="0" y="0"/>
          <a:chExt cx="0" cy="0"/>
        </a:xfrm>
      </p:grpSpPr>
      <p:sp>
        <p:nvSpPr>
          <p:cNvPr id="11" name="Rektangel 10"/>
          <p:cNvSpPr/>
          <p:nvPr userDrawn="1"/>
        </p:nvSpPr>
        <p:spPr>
          <a:xfrm>
            <a:off x="0" y="4498200"/>
            <a:ext cx="9144000" cy="645300"/>
          </a:xfrm>
          <a:prstGeom prst="rect">
            <a:avLst/>
          </a:prstGeom>
          <a:solidFill>
            <a:srgbClr val="EC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3" name="Billede 12" descr="Logo i høj opløsning.JPG"/>
          <p:cNvPicPr>
            <a:picLocks noChangeAspect="1"/>
          </p:cNvPicPr>
          <p:nvPr userDrawn="1"/>
        </p:nvPicPr>
        <p:blipFill>
          <a:blip r:embed="rId2" cstate="print"/>
          <a:stretch>
            <a:fillRect/>
          </a:stretch>
        </p:blipFill>
        <p:spPr>
          <a:xfrm>
            <a:off x="4572000" y="4067485"/>
            <a:ext cx="4572000" cy="860015"/>
          </a:xfrm>
          <a:prstGeom prst="rect">
            <a:avLst/>
          </a:prstGeom>
        </p:spPr>
      </p:pic>
      <p:sp>
        <p:nvSpPr>
          <p:cNvPr id="5" name="Pladsholder til billede 4"/>
          <p:cNvSpPr>
            <a:spLocks noGrp="1"/>
          </p:cNvSpPr>
          <p:nvPr>
            <p:ph type="pic" sz="quarter" idx="11"/>
          </p:nvPr>
        </p:nvSpPr>
        <p:spPr>
          <a:xfrm>
            <a:off x="572400" y="0"/>
            <a:ext cx="8571600" cy="4498200"/>
          </a:xfrm>
          <a:prstGeom prst="rect">
            <a:avLst/>
          </a:prstGeom>
          <a:pattFill>
            <a:fgClr>
              <a:srgbClr val="FFFFFF"/>
            </a:fgClr>
            <a:bgClr>
              <a:srgbClr val="FFFFFF"/>
            </a:bgClr>
          </a:pattFill>
        </p:spPr>
        <p:txBody>
          <a:bodyPr/>
          <a:lstStyle>
            <a:lvl1pPr>
              <a:buNone/>
              <a:defRPr sz="1200">
                <a:solidFill>
                  <a:srgbClr val="5B6770"/>
                </a:solidFill>
                <a:latin typeface="Arial" pitchFamily="34" charset="0"/>
                <a:cs typeface="Arial" pitchFamily="34" charset="0"/>
              </a:defRPr>
            </a:lvl1pPr>
          </a:lstStyle>
          <a:p>
            <a:r>
              <a:rPr lang="da-DK" smtClean="0"/>
              <a:t>Klik på ikonet for at tilføje et billede</a:t>
            </a:r>
            <a:endParaRPr lang="da-DK" dirty="0"/>
          </a:p>
        </p:txBody>
      </p:sp>
      <p:sp>
        <p:nvSpPr>
          <p:cNvPr id="8" name="Rektangel 7"/>
          <p:cNvSpPr/>
          <p:nvPr userDrawn="1"/>
        </p:nvSpPr>
        <p:spPr>
          <a:xfrm>
            <a:off x="0" y="0"/>
            <a:ext cx="572400" cy="5143500"/>
          </a:xfrm>
          <a:prstGeom prst="rect">
            <a:avLst/>
          </a:prstGeom>
          <a:solidFill>
            <a:srgbClr val="EC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Pladsholder til tekst 6"/>
          <p:cNvSpPr>
            <a:spLocks noGrp="1"/>
          </p:cNvSpPr>
          <p:nvPr>
            <p:ph type="body" sz="quarter" idx="10" hasCustomPrompt="1"/>
          </p:nvPr>
        </p:nvSpPr>
        <p:spPr>
          <a:xfrm>
            <a:off x="1429200" y="438975"/>
            <a:ext cx="6858000" cy="1838700"/>
          </a:xfrm>
          <a:prstGeom prst="rect">
            <a:avLst/>
          </a:prstGeom>
          <a:noFill/>
        </p:spPr>
        <p:txBody>
          <a:bodyPr lIns="0" tIns="0" rIns="0" bIns="0" anchor="b" anchorCtr="0">
            <a:normAutofit/>
          </a:bodyPr>
          <a:lstStyle>
            <a:lvl1pPr marL="0" indent="0">
              <a:lnSpc>
                <a:spcPct val="120000"/>
              </a:lnSpc>
              <a:spcBef>
                <a:spcPts val="0"/>
              </a:spcBef>
              <a:buNone/>
              <a:defRPr sz="3600" b="1">
                <a:solidFill>
                  <a:srgbClr val="10137C"/>
                </a:solidFill>
                <a:latin typeface="Verdana" pitchFamily="34" charset="0"/>
                <a:cs typeface="Arial" pitchFamily="34" charset="0"/>
              </a:defRPr>
            </a:lvl1pPr>
          </a:lstStyle>
          <a:p>
            <a:pPr lvl="0"/>
            <a:r>
              <a:rPr lang="da-DK" dirty="0" smtClean="0"/>
              <a:t>Klik for overskrift</a:t>
            </a:r>
          </a:p>
        </p:txBody>
      </p:sp>
      <p:sp>
        <p:nvSpPr>
          <p:cNvPr id="15" name="Pladsholder til tekst 14"/>
          <p:cNvSpPr>
            <a:spLocks noGrp="1"/>
          </p:cNvSpPr>
          <p:nvPr>
            <p:ph type="body" sz="quarter" idx="13" hasCustomPrompt="1"/>
          </p:nvPr>
        </p:nvSpPr>
        <p:spPr>
          <a:xfrm>
            <a:off x="1429200" y="2678400"/>
            <a:ext cx="6858000" cy="1020600"/>
          </a:xfrm>
        </p:spPr>
        <p:txBody>
          <a:bodyPr/>
          <a:lstStyle>
            <a:lvl4pPr>
              <a:buNone/>
              <a:defRPr/>
            </a:lvl4pPr>
            <a:lvl5pPr marL="0" marR="0" indent="0" algn="l" defTabSz="914400" rtl="0" eaLnBrk="1" fontAlgn="auto" latinLnBrk="0" hangingPunct="1">
              <a:lnSpc>
                <a:spcPct val="120000"/>
              </a:lnSpc>
              <a:spcBef>
                <a:spcPts val="0"/>
              </a:spcBef>
              <a:spcAft>
                <a:spcPts val="0"/>
              </a:spcAft>
              <a:buClrTx/>
              <a:buSzTx/>
              <a:buFont typeface="Wingdings" pitchFamily="2" charset="2"/>
              <a:buNone/>
              <a:tabLst/>
              <a:defRPr baseline="0"/>
            </a:lvl5pPr>
          </a:lstStyle>
          <a:p>
            <a:pPr lvl="4"/>
            <a:r>
              <a:rPr lang="da-DK" dirty="0" smtClean="0"/>
              <a:t>Klik her for supplerende tekst</a:t>
            </a:r>
            <a:br>
              <a:rPr lang="da-DK" dirty="0" smtClean="0"/>
            </a:br>
            <a:r>
              <a:rPr lang="da-DK" dirty="0" smtClean="0"/>
              <a:t>Hvis du vælger at indsætte foto i baggrunden, skal du evt. ændre farve på overskriften - brug Nykredit Design, Nykredit Farver.</a:t>
            </a:r>
            <a:br>
              <a:rPr lang="da-DK" dirty="0" smtClean="0"/>
            </a:br>
            <a:r>
              <a:rPr lang="da-DK" dirty="0" smtClean="0"/>
              <a:t>Find billeder i Nykredit Design, Billedbank.</a:t>
            </a:r>
          </a:p>
        </p:txBody>
      </p:sp>
      <p:sp>
        <p:nvSpPr>
          <p:cNvPr id="16" name="Pladsholder til tekst 13"/>
          <p:cNvSpPr>
            <a:spLocks noGrp="1"/>
          </p:cNvSpPr>
          <p:nvPr>
            <p:ph type="body" sz="quarter" idx="16"/>
          </p:nvPr>
        </p:nvSpPr>
        <p:spPr>
          <a:xfrm>
            <a:off x="4572000" y="4068900"/>
            <a:ext cx="4572000" cy="429300"/>
          </a:xfrm>
          <a:gradFill flip="none" rotWithShape="1">
            <a:gsLst>
              <a:gs pos="0">
                <a:srgbClr val="0016A0"/>
              </a:gs>
              <a:gs pos="50000">
                <a:srgbClr val="10137C"/>
              </a:gs>
              <a:gs pos="100000">
                <a:srgbClr val="12157D"/>
              </a:gs>
            </a:gsLst>
            <a:lin ang="0" scaled="1"/>
            <a:tileRect/>
          </a:gradFill>
        </p:spPr>
        <p:txBody>
          <a:bodyPr>
            <a:noAutofit/>
          </a:bodyPr>
          <a:lstStyle>
            <a:lvl1pPr algn="r">
              <a:defRPr sz="500">
                <a:solidFill>
                  <a:srgbClr val="10137C"/>
                </a:solidFill>
              </a:defRPr>
            </a:lvl1pPr>
            <a:lvl2pPr>
              <a:defRPr sz="500"/>
            </a:lvl2pPr>
            <a:lvl3pPr>
              <a:defRPr sz="500"/>
            </a:lvl3pPr>
            <a:lvl4pPr>
              <a:defRPr sz="500"/>
            </a:lvl4pPr>
            <a:lvl5pPr>
              <a:defRPr sz="500"/>
            </a:lvl5pPr>
          </a:lstStyle>
          <a:p>
            <a:pPr lvl="0"/>
            <a:r>
              <a:rPr lang="da-DK" smtClean="0"/>
              <a:t>Klik for at redigere typografi i masteren</a:t>
            </a:r>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kollonner, 1 overskrift og streg til højre">
    <p:spTree>
      <p:nvGrpSpPr>
        <p:cNvPr id="1" name=""/>
        <p:cNvGrpSpPr/>
        <p:nvPr/>
      </p:nvGrpSpPr>
      <p:grpSpPr>
        <a:xfrm>
          <a:off x="0" y="0"/>
          <a:ext cx="0" cy="0"/>
          <a:chOff x="0" y="0"/>
          <a:chExt cx="0" cy="0"/>
        </a:xfrm>
      </p:grpSpPr>
      <p:sp>
        <p:nvSpPr>
          <p:cNvPr id="15" name="Pladsholder til billede 14"/>
          <p:cNvSpPr>
            <a:spLocks noGrp="1"/>
          </p:cNvSpPr>
          <p:nvPr>
            <p:ph type="pic" sz="quarter" idx="18" hasCustomPrompt="1"/>
          </p:nvPr>
        </p:nvSpPr>
        <p:spPr>
          <a:xfrm>
            <a:off x="428400" y="0"/>
            <a:ext cx="4143600" cy="4819500"/>
          </a:xfrm>
        </p:spPr>
        <p:txBody>
          <a:bodyPr/>
          <a:lstStyle>
            <a:lvl1pPr marL="0" marR="0" indent="0" algn="l" defTabSz="914400" rtl="0" eaLnBrk="1" fontAlgn="auto" latinLnBrk="0" hangingPunct="1">
              <a:lnSpc>
                <a:spcPct val="120000"/>
              </a:lnSpc>
              <a:spcBef>
                <a:spcPts val="0"/>
              </a:spcBef>
              <a:spcAft>
                <a:spcPts val="0"/>
              </a:spcAft>
              <a:buClrTx/>
              <a:buSzTx/>
              <a:buFont typeface="Wingdings" pitchFamily="2" charset="2"/>
              <a:buNone/>
              <a:tabLst/>
              <a:defRPr lang="da-DK" sz="1200" b="0" kern="1200" baseline="0" dirty="0" smtClean="0">
                <a:solidFill>
                  <a:srgbClr val="5B6770"/>
                </a:solidFill>
                <a:latin typeface="Arial" pitchFamily="34" charset="0"/>
                <a:ea typeface="+mn-ea"/>
                <a:cs typeface="Arial" pitchFamily="34" charset="0"/>
              </a:defRPr>
            </a:lvl1pPr>
          </a:lstStyle>
          <a:p>
            <a:r>
              <a:rPr lang="da-DK" dirty="0" smtClean="0"/>
              <a:t>								</a:t>
            </a:r>
          </a:p>
          <a:p>
            <a:endParaRPr lang="da-DK" dirty="0"/>
          </a:p>
        </p:txBody>
      </p:sp>
      <p:sp>
        <p:nvSpPr>
          <p:cNvPr id="13" name="Pladsholder til indhold 10"/>
          <p:cNvSpPr>
            <a:spLocks noGrp="1"/>
          </p:cNvSpPr>
          <p:nvPr>
            <p:ph sz="quarter" idx="17"/>
          </p:nvPr>
        </p:nvSpPr>
        <p:spPr>
          <a:xfrm>
            <a:off x="856800" y="899100"/>
            <a:ext cx="3600000" cy="3542400"/>
          </a:xfrm>
        </p:spPr>
        <p:txBody>
          <a:bodyPr/>
          <a:lstStyle>
            <a:lvl1pPr>
              <a:defRPr baseline="0"/>
            </a:lvl1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3" name="Pladsholder til dato 2"/>
          <p:cNvSpPr>
            <a:spLocks noGrp="1"/>
          </p:cNvSpPr>
          <p:nvPr>
            <p:ph type="dt" sz="half" idx="10"/>
          </p:nvPr>
        </p:nvSpPr>
        <p:spPr/>
        <p:txBody>
          <a:bodyPr/>
          <a:lstStyle/>
          <a:p>
            <a:fld id="{67B2188B-E9EF-4CC4-BDC5-BF97B4CD932A}" type="datetime2">
              <a:rPr lang="da-DK" smtClean="0"/>
              <a:pPr/>
              <a:t>10. september 2014</a:t>
            </a:fld>
            <a:endParaRPr lang="da-DK" dirty="0"/>
          </a:p>
        </p:txBody>
      </p:sp>
      <p:sp>
        <p:nvSpPr>
          <p:cNvPr id="4" name="Pladsholder til sidefod 3"/>
          <p:cNvSpPr>
            <a:spLocks noGrp="1"/>
          </p:cNvSpPr>
          <p:nvPr>
            <p:ph type="ftr" sz="quarter" idx="11"/>
          </p:nvPr>
        </p:nvSpPr>
        <p:spPr/>
        <p:txBody>
          <a:bodyPr/>
          <a:lstStyle/>
          <a:p>
            <a:endParaRPr lang="da-DK" dirty="0"/>
          </a:p>
        </p:txBody>
      </p:sp>
      <p:sp>
        <p:nvSpPr>
          <p:cNvPr id="5" name="Pladsholder til diasnummer 4"/>
          <p:cNvSpPr>
            <a:spLocks noGrp="1"/>
          </p:cNvSpPr>
          <p:nvPr>
            <p:ph type="sldNum" sz="quarter" idx="12"/>
          </p:nvPr>
        </p:nvSpPr>
        <p:spPr/>
        <p:txBody>
          <a:bodyPr/>
          <a:lstStyle/>
          <a:p>
            <a:fld id="{FCD6DE5C-C32F-43B7-B2E0-60959F05D63A}" type="slidenum">
              <a:rPr lang="da-DK" smtClean="0"/>
              <a:pPr/>
              <a:t>‹#›</a:t>
            </a:fld>
            <a:endParaRPr lang="da-DK" dirty="0"/>
          </a:p>
        </p:txBody>
      </p:sp>
      <p:sp>
        <p:nvSpPr>
          <p:cNvPr id="11" name="Pladsholder til billede 4"/>
          <p:cNvSpPr>
            <a:spLocks noGrp="1"/>
          </p:cNvSpPr>
          <p:nvPr>
            <p:ph type="pic" sz="quarter" idx="15"/>
          </p:nvPr>
        </p:nvSpPr>
        <p:spPr>
          <a:xfrm>
            <a:off x="4572000" y="0"/>
            <a:ext cx="4572000" cy="4603500"/>
          </a:xfrm>
          <a:prstGeom prst="rect">
            <a:avLst/>
          </a:prstGeom>
        </p:spPr>
        <p:txBody>
          <a:bodyPr/>
          <a:lstStyle>
            <a:lvl1pPr>
              <a:buNone/>
              <a:defRPr sz="1200">
                <a:solidFill>
                  <a:srgbClr val="5B6770"/>
                </a:solidFill>
                <a:latin typeface="Arial" pitchFamily="34" charset="0"/>
                <a:cs typeface="Arial" pitchFamily="34" charset="0"/>
              </a:defRPr>
            </a:lvl1pPr>
          </a:lstStyle>
          <a:p>
            <a:r>
              <a:rPr lang="da-DK" smtClean="0"/>
              <a:t>Klik på ikonet for at tilføje et billede</a:t>
            </a:r>
            <a:endParaRPr lang="da-DK" dirty="0"/>
          </a:p>
        </p:txBody>
      </p:sp>
      <p:sp>
        <p:nvSpPr>
          <p:cNvPr id="18" name="Pladsholder til tekst 17"/>
          <p:cNvSpPr>
            <a:spLocks noGrp="1"/>
          </p:cNvSpPr>
          <p:nvPr>
            <p:ph type="body" sz="quarter" idx="19" hasCustomPrompt="1"/>
          </p:nvPr>
        </p:nvSpPr>
        <p:spPr>
          <a:xfrm>
            <a:off x="5000399" y="270000"/>
            <a:ext cx="3600000" cy="629100"/>
          </a:xfrm>
        </p:spPr>
        <p:txBody>
          <a:bodyPr>
            <a:normAutofit/>
          </a:bodyPr>
          <a:lstStyle>
            <a:lvl1pPr>
              <a:lnSpc>
                <a:spcPct val="100000"/>
              </a:lnSpc>
              <a:defRPr sz="2000" baseline="0">
                <a:solidFill>
                  <a:srgbClr val="10137C"/>
                </a:solidFill>
              </a:defRPr>
            </a:lvl1pPr>
          </a:lstStyle>
          <a:p>
            <a:pPr lvl="0"/>
            <a:r>
              <a:rPr lang="da-DK" dirty="0" smtClean="0"/>
              <a:t>Overskrift 2</a:t>
            </a:r>
            <a:endParaRPr lang="da-DK" dirty="0"/>
          </a:p>
        </p:txBody>
      </p:sp>
      <p:sp>
        <p:nvSpPr>
          <p:cNvPr id="20" name="Pladsholder til indhold 19"/>
          <p:cNvSpPr>
            <a:spLocks noGrp="1"/>
          </p:cNvSpPr>
          <p:nvPr>
            <p:ph sz="quarter" idx="20"/>
          </p:nvPr>
        </p:nvSpPr>
        <p:spPr>
          <a:xfrm>
            <a:off x="5000399" y="1082700"/>
            <a:ext cx="3600000" cy="3240000"/>
          </a:xfr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2" name="Titel 1"/>
          <p:cNvSpPr>
            <a:spLocks noGrp="1"/>
          </p:cNvSpPr>
          <p:nvPr>
            <p:ph type="title" hasCustomPrompt="1"/>
          </p:nvPr>
        </p:nvSpPr>
        <p:spPr>
          <a:xfrm>
            <a:off x="856800" y="270000"/>
            <a:ext cx="3600000" cy="629100"/>
          </a:xfrm>
        </p:spPr>
        <p:txBody>
          <a:bodyPr/>
          <a:lstStyle>
            <a:lvl1pPr>
              <a:lnSpc>
                <a:spcPct val="100000"/>
              </a:lnSpc>
              <a:defRPr baseline="0"/>
            </a:lvl1pPr>
          </a:lstStyle>
          <a:p>
            <a:r>
              <a:rPr lang="da-DK" dirty="0" smtClean="0"/>
              <a:t>Overskrift 1</a:t>
            </a:r>
            <a:endParaRPr lang="da-DK" dirty="0"/>
          </a:p>
        </p:txBody>
      </p:sp>
      <p:sp>
        <p:nvSpPr>
          <p:cNvPr id="14" name="Pladsholder til tekst 9"/>
          <p:cNvSpPr>
            <a:spLocks noGrp="1"/>
          </p:cNvSpPr>
          <p:nvPr>
            <p:ph type="body" sz="quarter" idx="24"/>
          </p:nvPr>
        </p:nvSpPr>
        <p:spPr>
          <a:xfrm>
            <a:off x="5000399" y="899100"/>
            <a:ext cx="3600000" cy="156600"/>
          </a:xfrm>
          <a:ln>
            <a:gradFill>
              <a:gsLst>
                <a:gs pos="97000">
                  <a:schemeClr val="bg1"/>
                </a:gs>
                <a:gs pos="97000">
                  <a:srgbClr val="A0A8AC"/>
                </a:gs>
              </a:gsLst>
              <a:lin ang="5400000" scaled="0"/>
            </a:gradFill>
          </a:ln>
        </p:spPr>
        <p:txBody>
          <a:bodyPr vert="horz" lIns="0" tIns="0" rIns="0" bIns="0" rtlCol="0">
            <a:noAutofit/>
          </a:bodyPr>
          <a:lstStyle>
            <a:lvl1pPr algn="l" defTabSz="914400" rtl="0" eaLnBrk="1" latinLnBrk="0" hangingPunct="1">
              <a:spcBef>
                <a:spcPts val="100"/>
              </a:spcBef>
              <a:buNone/>
              <a:defRPr lang="da-DK" sz="1200" b="0" kern="1200" dirty="0" smtClean="0">
                <a:solidFill>
                  <a:srgbClr val="10137C"/>
                </a:solidFill>
                <a:latin typeface="Verdana" pitchFamily="34" charset="0"/>
                <a:ea typeface="+mn-ea"/>
                <a:cs typeface="Arial" pitchFamily="34" charset="0"/>
              </a:defRPr>
            </a:lvl1pPr>
            <a:lvl2pPr algn="l" defTabSz="914400" rtl="0" eaLnBrk="1" latinLnBrk="0" hangingPunct="1">
              <a:spcBef>
                <a:spcPts val="100"/>
              </a:spcBef>
              <a:buNone/>
              <a:defRPr lang="da-DK" sz="1200" b="0" kern="1200" dirty="0" smtClean="0">
                <a:solidFill>
                  <a:srgbClr val="10137C"/>
                </a:solidFill>
                <a:latin typeface="Verdana" pitchFamily="34" charset="0"/>
                <a:ea typeface="+mn-ea"/>
                <a:cs typeface="Arial" pitchFamily="34" charset="0"/>
              </a:defRPr>
            </a:lvl2pPr>
            <a:lvl3pPr>
              <a:defRPr sz="1400" b="0"/>
            </a:lvl3pPr>
            <a:lvl4pPr>
              <a:defRPr sz="1400" b="0"/>
            </a:lvl4pPr>
            <a:lvl5pPr>
              <a:defRPr sz="1400" b="0"/>
            </a:lvl5pPr>
          </a:lstStyle>
          <a:p>
            <a:pPr lvl="0"/>
            <a:r>
              <a:rPr lang="da-DK" smtClean="0"/>
              <a:t>Klik for at redigere typografi i masteren</a:t>
            </a:r>
          </a:p>
          <a:p>
            <a:pPr lvl="1"/>
            <a:r>
              <a:rPr lang="da-DK" smtClean="0"/>
              <a:t>Andet niveau</a:t>
            </a:r>
          </a:p>
        </p:txBody>
      </p:sp>
      <p:sp>
        <p:nvSpPr>
          <p:cNvPr id="16" name="Pladsholder til indhold 31"/>
          <p:cNvSpPr>
            <a:spLocks noGrp="1"/>
          </p:cNvSpPr>
          <p:nvPr>
            <p:ph sz="quarter" idx="36"/>
          </p:nvPr>
        </p:nvSpPr>
        <p:spPr>
          <a:xfrm>
            <a:off x="4995187" y="4285688"/>
            <a:ext cx="3614738" cy="27000"/>
          </a:xfrm>
          <a:solidFill>
            <a:srgbClr val="10137C"/>
          </a:solidFill>
        </p:spPr>
        <p:txBody>
          <a:bodyPr>
            <a:noAutofit/>
          </a:bodyPr>
          <a:lstStyle>
            <a:lvl1pPr>
              <a:defRPr sz="100">
                <a:solidFill>
                  <a:srgbClr val="10137C"/>
                </a:solidFill>
              </a:defRPr>
            </a:lvl1pPr>
          </a:lstStyle>
          <a:p>
            <a:pPr lvl="0"/>
            <a:r>
              <a:rPr lang="da-DK" smtClean="0"/>
              <a:t>Klik for at redigere typografi i masteren</a:t>
            </a:r>
          </a:p>
        </p:txBody>
      </p:sp>
      <p:sp>
        <p:nvSpPr>
          <p:cNvPr id="17" name="Pladsholder til tekst 16"/>
          <p:cNvSpPr>
            <a:spLocks noGrp="1"/>
          </p:cNvSpPr>
          <p:nvPr>
            <p:ph type="body" sz="quarter" idx="38" hasCustomPrompt="1"/>
          </p:nvPr>
        </p:nvSpPr>
        <p:spPr>
          <a:xfrm>
            <a:off x="5000400" y="4322700"/>
            <a:ext cx="3600000" cy="202500"/>
          </a:xfrm>
        </p:spPr>
        <p:txBody>
          <a:bodyPr>
            <a:noAutofit/>
          </a:bodyPr>
          <a:lstStyle>
            <a:lvl1pPr>
              <a:defRPr sz="700" b="0" baseline="0"/>
            </a:lvl1pPr>
            <a:lvl2pPr>
              <a:defRPr sz="900" b="0"/>
            </a:lvl2pPr>
            <a:lvl3pPr>
              <a:defRPr sz="900" b="0"/>
            </a:lvl3pPr>
            <a:lvl4pPr>
              <a:defRPr sz="900" b="0"/>
            </a:lvl4pPr>
            <a:lvl5pPr>
              <a:defRPr sz="900" b="0"/>
            </a:lvl5pPr>
          </a:lstStyle>
          <a:p>
            <a:pPr lvl="0"/>
            <a:r>
              <a:rPr lang="da-DK" dirty="0" smtClean="0"/>
              <a:t>Fodnote - Tekststørrelse 7</a:t>
            </a:r>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kollonner, 1 overskrift venstre">
    <p:spTree>
      <p:nvGrpSpPr>
        <p:cNvPr id="1" name=""/>
        <p:cNvGrpSpPr/>
        <p:nvPr/>
      </p:nvGrpSpPr>
      <p:grpSpPr>
        <a:xfrm>
          <a:off x="0" y="0"/>
          <a:ext cx="0" cy="0"/>
          <a:chOff x="0" y="0"/>
          <a:chExt cx="0" cy="0"/>
        </a:xfrm>
      </p:grpSpPr>
      <p:sp>
        <p:nvSpPr>
          <p:cNvPr id="15" name="Pladsholder til billede 14"/>
          <p:cNvSpPr>
            <a:spLocks noGrp="1"/>
          </p:cNvSpPr>
          <p:nvPr>
            <p:ph type="pic" sz="quarter" idx="18" hasCustomPrompt="1"/>
          </p:nvPr>
        </p:nvSpPr>
        <p:spPr>
          <a:xfrm>
            <a:off x="428400" y="0"/>
            <a:ext cx="4143600" cy="4819500"/>
          </a:xfrm>
        </p:spPr>
        <p:txBody>
          <a:bodyPr/>
          <a:lstStyle>
            <a:lvl1pPr marL="0" marR="0" indent="0" algn="l" defTabSz="914400" rtl="0" eaLnBrk="1" fontAlgn="auto" latinLnBrk="0" hangingPunct="1">
              <a:lnSpc>
                <a:spcPct val="120000"/>
              </a:lnSpc>
              <a:spcBef>
                <a:spcPts val="0"/>
              </a:spcBef>
              <a:spcAft>
                <a:spcPts val="0"/>
              </a:spcAft>
              <a:buClrTx/>
              <a:buSzTx/>
              <a:buFont typeface="Wingdings" pitchFamily="2" charset="2"/>
              <a:buNone/>
              <a:tabLst/>
              <a:defRPr lang="da-DK" sz="1200" b="0" kern="1200" baseline="0" dirty="0" smtClean="0">
                <a:solidFill>
                  <a:srgbClr val="5B6770"/>
                </a:solidFill>
                <a:latin typeface="Arial" pitchFamily="34" charset="0"/>
                <a:ea typeface="+mn-ea"/>
                <a:cs typeface="Arial" pitchFamily="34" charset="0"/>
              </a:defRPr>
            </a:lvl1pPr>
          </a:lstStyle>
          <a:p>
            <a:r>
              <a:rPr lang="da-DK" dirty="0" smtClean="0"/>
              <a:t>							</a:t>
            </a:r>
          </a:p>
          <a:p>
            <a:endParaRPr lang="da-DK" dirty="0"/>
          </a:p>
        </p:txBody>
      </p:sp>
      <p:sp>
        <p:nvSpPr>
          <p:cNvPr id="13" name="Pladsholder til indhold 10"/>
          <p:cNvSpPr>
            <a:spLocks noGrp="1"/>
          </p:cNvSpPr>
          <p:nvPr>
            <p:ph sz="quarter" idx="17"/>
          </p:nvPr>
        </p:nvSpPr>
        <p:spPr>
          <a:xfrm>
            <a:off x="856800" y="1082700"/>
            <a:ext cx="3600000" cy="3240000"/>
          </a:xfr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3" name="Pladsholder til dato 2"/>
          <p:cNvSpPr>
            <a:spLocks noGrp="1"/>
          </p:cNvSpPr>
          <p:nvPr>
            <p:ph type="dt" sz="half" idx="10"/>
          </p:nvPr>
        </p:nvSpPr>
        <p:spPr/>
        <p:txBody>
          <a:bodyPr/>
          <a:lstStyle/>
          <a:p>
            <a:fld id="{67B2188B-E9EF-4CC4-BDC5-BF97B4CD932A}" type="datetime2">
              <a:rPr lang="da-DK" smtClean="0"/>
              <a:pPr/>
              <a:t>10. september 2014</a:t>
            </a:fld>
            <a:endParaRPr lang="da-DK" dirty="0"/>
          </a:p>
        </p:txBody>
      </p:sp>
      <p:sp>
        <p:nvSpPr>
          <p:cNvPr id="4" name="Pladsholder til sidefod 3"/>
          <p:cNvSpPr>
            <a:spLocks noGrp="1"/>
          </p:cNvSpPr>
          <p:nvPr>
            <p:ph type="ftr" sz="quarter" idx="11"/>
          </p:nvPr>
        </p:nvSpPr>
        <p:spPr/>
        <p:txBody>
          <a:bodyPr/>
          <a:lstStyle/>
          <a:p>
            <a:endParaRPr lang="da-DK" dirty="0"/>
          </a:p>
        </p:txBody>
      </p:sp>
      <p:sp>
        <p:nvSpPr>
          <p:cNvPr id="5" name="Pladsholder til diasnummer 4"/>
          <p:cNvSpPr>
            <a:spLocks noGrp="1"/>
          </p:cNvSpPr>
          <p:nvPr>
            <p:ph type="sldNum" sz="quarter" idx="12"/>
          </p:nvPr>
        </p:nvSpPr>
        <p:spPr/>
        <p:txBody>
          <a:bodyPr/>
          <a:lstStyle/>
          <a:p>
            <a:fld id="{FCD6DE5C-C32F-43B7-B2E0-60959F05D63A}" type="slidenum">
              <a:rPr lang="da-DK" smtClean="0"/>
              <a:pPr/>
              <a:t>‹#›</a:t>
            </a:fld>
            <a:endParaRPr lang="da-DK" dirty="0"/>
          </a:p>
        </p:txBody>
      </p:sp>
      <p:sp>
        <p:nvSpPr>
          <p:cNvPr id="11" name="Pladsholder til billede 4"/>
          <p:cNvSpPr>
            <a:spLocks noGrp="1"/>
          </p:cNvSpPr>
          <p:nvPr>
            <p:ph type="pic" sz="quarter" idx="15"/>
          </p:nvPr>
        </p:nvSpPr>
        <p:spPr>
          <a:xfrm>
            <a:off x="4572000" y="0"/>
            <a:ext cx="4572000" cy="4603500"/>
          </a:xfrm>
          <a:prstGeom prst="rect">
            <a:avLst/>
          </a:prstGeom>
        </p:spPr>
        <p:txBody>
          <a:bodyPr/>
          <a:lstStyle>
            <a:lvl1pPr>
              <a:buNone/>
              <a:defRPr sz="1200">
                <a:solidFill>
                  <a:srgbClr val="5B6770"/>
                </a:solidFill>
                <a:latin typeface="Arial" pitchFamily="34" charset="0"/>
                <a:cs typeface="Arial" pitchFamily="34" charset="0"/>
              </a:defRPr>
            </a:lvl1pPr>
          </a:lstStyle>
          <a:p>
            <a:r>
              <a:rPr lang="da-DK" smtClean="0"/>
              <a:t>Klik på ikonet for at tilføje et billede</a:t>
            </a:r>
            <a:endParaRPr lang="da-DK" dirty="0"/>
          </a:p>
        </p:txBody>
      </p:sp>
      <p:sp>
        <p:nvSpPr>
          <p:cNvPr id="18" name="Pladsholder til tekst 17"/>
          <p:cNvSpPr>
            <a:spLocks noGrp="1"/>
          </p:cNvSpPr>
          <p:nvPr>
            <p:ph type="body" sz="quarter" idx="19" hasCustomPrompt="1"/>
          </p:nvPr>
        </p:nvSpPr>
        <p:spPr>
          <a:xfrm>
            <a:off x="5000399" y="270000"/>
            <a:ext cx="3600000" cy="629100"/>
          </a:xfrm>
        </p:spPr>
        <p:txBody>
          <a:bodyPr>
            <a:normAutofit/>
          </a:bodyPr>
          <a:lstStyle>
            <a:lvl1pPr>
              <a:lnSpc>
                <a:spcPct val="100000"/>
              </a:lnSpc>
              <a:defRPr sz="2000" baseline="0">
                <a:solidFill>
                  <a:srgbClr val="10137C"/>
                </a:solidFill>
              </a:defRPr>
            </a:lvl1pPr>
          </a:lstStyle>
          <a:p>
            <a:pPr lvl="0"/>
            <a:r>
              <a:rPr lang="da-DK" dirty="0" smtClean="0"/>
              <a:t>Overskrift 2</a:t>
            </a:r>
            <a:endParaRPr lang="da-DK" dirty="0"/>
          </a:p>
        </p:txBody>
      </p:sp>
      <p:sp>
        <p:nvSpPr>
          <p:cNvPr id="2" name="Titel 1"/>
          <p:cNvSpPr>
            <a:spLocks noGrp="1"/>
          </p:cNvSpPr>
          <p:nvPr>
            <p:ph type="title" hasCustomPrompt="1"/>
          </p:nvPr>
        </p:nvSpPr>
        <p:spPr>
          <a:xfrm>
            <a:off x="856800" y="270000"/>
            <a:ext cx="3600000" cy="629100"/>
          </a:xfrm>
        </p:spPr>
        <p:txBody>
          <a:bodyPr/>
          <a:lstStyle>
            <a:lvl1pPr>
              <a:lnSpc>
                <a:spcPct val="100000"/>
              </a:lnSpc>
              <a:defRPr baseline="0"/>
            </a:lvl1pPr>
          </a:lstStyle>
          <a:p>
            <a:r>
              <a:rPr lang="da-DK" dirty="0" smtClean="0"/>
              <a:t>Overskrift 1</a:t>
            </a:r>
            <a:endParaRPr lang="da-DK" dirty="0"/>
          </a:p>
        </p:txBody>
      </p:sp>
      <p:sp>
        <p:nvSpPr>
          <p:cNvPr id="12" name="Pladsholder til tekst 9"/>
          <p:cNvSpPr>
            <a:spLocks noGrp="1"/>
          </p:cNvSpPr>
          <p:nvPr>
            <p:ph type="body" sz="quarter" idx="23"/>
          </p:nvPr>
        </p:nvSpPr>
        <p:spPr>
          <a:xfrm>
            <a:off x="856800" y="899100"/>
            <a:ext cx="3600000" cy="156600"/>
          </a:xfrm>
          <a:ln>
            <a:gradFill>
              <a:gsLst>
                <a:gs pos="97000">
                  <a:schemeClr val="bg1"/>
                </a:gs>
                <a:gs pos="97000">
                  <a:srgbClr val="A0A8AC"/>
                </a:gs>
              </a:gsLst>
              <a:lin ang="5400000" scaled="0"/>
            </a:gradFill>
          </a:ln>
        </p:spPr>
        <p:txBody>
          <a:bodyPr vert="horz" lIns="0" tIns="0" rIns="0" bIns="0" rtlCol="0">
            <a:noAutofit/>
          </a:bodyPr>
          <a:lstStyle>
            <a:lvl1pPr algn="l" defTabSz="914400" rtl="0" eaLnBrk="1" latinLnBrk="0" hangingPunct="1">
              <a:spcBef>
                <a:spcPts val="100"/>
              </a:spcBef>
              <a:buNone/>
              <a:defRPr lang="da-DK" sz="1200" b="0" kern="1200" dirty="0" smtClean="0">
                <a:solidFill>
                  <a:srgbClr val="10137C"/>
                </a:solidFill>
                <a:latin typeface="Verdana" pitchFamily="34" charset="0"/>
                <a:ea typeface="+mn-ea"/>
                <a:cs typeface="Arial" pitchFamily="34" charset="0"/>
              </a:defRPr>
            </a:lvl1pPr>
            <a:lvl2pPr algn="l" defTabSz="914400" rtl="0" eaLnBrk="1" latinLnBrk="0" hangingPunct="1">
              <a:spcBef>
                <a:spcPts val="100"/>
              </a:spcBef>
              <a:buNone/>
              <a:defRPr lang="da-DK" sz="1200" b="0" kern="1200" dirty="0" smtClean="0">
                <a:solidFill>
                  <a:srgbClr val="10137C"/>
                </a:solidFill>
                <a:latin typeface="Verdana" pitchFamily="34" charset="0"/>
                <a:ea typeface="+mn-ea"/>
                <a:cs typeface="Arial" pitchFamily="34" charset="0"/>
              </a:defRPr>
            </a:lvl2pPr>
            <a:lvl3pPr>
              <a:defRPr sz="1400" b="0"/>
            </a:lvl3pPr>
            <a:lvl4pPr>
              <a:defRPr sz="1400" b="0"/>
            </a:lvl4pPr>
            <a:lvl5pPr>
              <a:defRPr sz="1400" b="0"/>
            </a:lvl5pPr>
          </a:lstStyle>
          <a:p>
            <a:pPr lvl="0"/>
            <a:r>
              <a:rPr lang="da-DK" smtClean="0"/>
              <a:t>Klik for at redigere typografi i masteren</a:t>
            </a:r>
          </a:p>
          <a:p>
            <a:pPr lvl="1"/>
            <a:r>
              <a:rPr lang="da-DK" smtClean="0"/>
              <a:t>Andet niveau</a:t>
            </a:r>
          </a:p>
        </p:txBody>
      </p:sp>
      <p:sp>
        <p:nvSpPr>
          <p:cNvPr id="16" name="Pladsholder til indhold 19"/>
          <p:cNvSpPr>
            <a:spLocks noGrp="1"/>
          </p:cNvSpPr>
          <p:nvPr>
            <p:ph sz="quarter" idx="20"/>
          </p:nvPr>
        </p:nvSpPr>
        <p:spPr>
          <a:xfrm>
            <a:off x="5000399" y="899100"/>
            <a:ext cx="3600000" cy="3542400"/>
          </a:xfr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14" name="Pladsholder til tekst 16"/>
          <p:cNvSpPr>
            <a:spLocks noGrp="1"/>
          </p:cNvSpPr>
          <p:nvPr>
            <p:ph type="body" sz="quarter" idx="24" hasCustomPrompt="1"/>
          </p:nvPr>
        </p:nvSpPr>
        <p:spPr>
          <a:xfrm>
            <a:off x="856800" y="4322700"/>
            <a:ext cx="3600000" cy="202500"/>
          </a:xfrm>
        </p:spPr>
        <p:txBody>
          <a:bodyPr>
            <a:noAutofit/>
          </a:bodyPr>
          <a:lstStyle>
            <a:lvl1pPr>
              <a:defRPr sz="700" b="0" baseline="0"/>
            </a:lvl1pPr>
            <a:lvl2pPr>
              <a:defRPr sz="900" b="0"/>
            </a:lvl2pPr>
            <a:lvl3pPr>
              <a:defRPr sz="900" b="0"/>
            </a:lvl3pPr>
            <a:lvl4pPr>
              <a:defRPr sz="900" b="0"/>
            </a:lvl4pPr>
            <a:lvl5pPr>
              <a:defRPr sz="900" b="0"/>
            </a:lvl5pPr>
          </a:lstStyle>
          <a:p>
            <a:pPr lvl="0"/>
            <a:r>
              <a:rPr lang="da-DK" dirty="0" smtClean="0"/>
              <a:t>Fodnote - Tekststørrelse 7</a:t>
            </a:r>
          </a:p>
        </p:txBody>
      </p:sp>
      <p:sp>
        <p:nvSpPr>
          <p:cNvPr id="17" name="Rektangel 16"/>
          <p:cNvSpPr/>
          <p:nvPr userDrawn="1"/>
        </p:nvSpPr>
        <p:spPr>
          <a:xfrm>
            <a:off x="-3251201" y="0"/>
            <a:ext cx="2888343" cy="2308324"/>
          </a:xfrm>
          <a:prstGeom prst="rect">
            <a:avLst/>
          </a:prstGeom>
        </p:spPr>
        <p:txBody>
          <a:bodyPr wrap="square">
            <a:spAutoFit/>
          </a:bodyPr>
          <a:lstStyle/>
          <a:p>
            <a:r>
              <a:rPr lang="da-DK" sz="1800" dirty="0" smtClean="0"/>
              <a:t>Billeder vælges og indsættes via Nykredit Design.</a:t>
            </a:r>
          </a:p>
          <a:p>
            <a:endParaRPr lang="da-DK" sz="1800" dirty="0" smtClean="0"/>
          </a:p>
          <a:p>
            <a:r>
              <a:rPr lang="da-DK" sz="1800" dirty="0" smtClean="0"/>
              <a:t>Vælg den</a:t>
            </a:r>
            <a:r>
              <a:rPr lang="da-DK" sz="1800" baseline="0" dirty="0" smtClean="0"/>
              <a:t> ønskede planche og det ønskede foto og placering.</a:t>
            </a:r>
            <a:endParaRPr lang="da-DK" sz="1800" dirty="0"/>
          </a:p>
        </p:txBody>
      </p:sp>
    </p:spTree>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kollonner, 1 overskrift og streg venstre">
    <p:spTree>
      <p:nvGrpSpPr>
        <p:cNvPr id="1" name=""/>
        <p:cNvGrpSpPr/>
        <p:nvPr/>
      </p:nvGrpSpPr>
      <p:grpSpPr>
        <a:xfrm>
          <a:off x="0" y="0"/>
          <a:ext cx="0" cy="0"/>
          <a:chOff x="0" y="0"/>
          <a:chExt cx="0" cy="0"/>
        </a:xfrm>
      </p:grpSpPr>
      <p:sp>
        <p:nvSpPr>
          <p:cNvPr id="15" name="Pladsholder til billede 14"/>
          <p:cNvSpPr>
            <a:spLocks noGrp="1"/>
          </p:cNvSpPr>
          <p:nvPr>
            <p:ph type="pic" sz="quarter" idx="18" hasCustomPrompt="1"/>
          </p:nvPr>
        </p:nvSpPr>
        <p:spPr>
          <a:xfrm>
            <a:off x="428400" y="0"/>
            <a:ext cx="4143600" cy="4819500"/>
          </a:xfrm>
        </p:spPr>
        <p:txBody>
          <a:bodyPr/>
          <a:lstStyle>
            <a:lvl1pPr marL="0" marR="0" indent="0" algn="l" defTabSz="914400" rtl="0" eaLnBrk="1" fontAlgn="auto" latinLnBrk="0" hangingPunct="1">
              <a:lnSpc>
                <a:spcPct val="120000"/>
              </a:lnSpc>
              <a:spcBef>
                <a:spcPts val="0"/>
              </a:spcBef>
              <a:spcAft>
                <a:spcPts val="0"/>
              </a:spcAft>
              <a:buClrTx/>
              <a:buSzTx/>
              <a:buFont typeface="Wingdings" pitchFamily="2" charset="2"/>
              <a:buNone/>
              <a:tabLst/>
              <a:defRPr lang="da-DK" sz="1200" b="0" kern="1200" baseline="0" dirty="0" smtClean="0">
                <a:solidFill>
                  <a:srgbClr val="5B6770"/>
                </a:solidFill>
                <a:latin typeface="Arial" pitchFamily="34" charset="0"/>
                <a:ea typeface="+mn-ea"/>
                <a:cs typeface="Arial" pitchFamily="34" charset="0"/>
              </a:defRPr>
            </a:lvl1pPr>
          </a:lstStyle>
          <a:p>
            <a:r>
              <a:rPr lang="da-DK" dirty="0" smtClean="0"/>
              <a:t>								</a:t>
            </a:r>
          </a:p>
          <a:p>
            <a:endParaRPr lang="da-DK" dirty="0"/>
          </a:p>
        </p:txBody>
      </p:sp>
      <p:sp>
        <p:nvSpPr>
          <p:cNvPr id="13" name="Pladsholder til indhold 10"/>
          <p:cNvSpPr>
            <a:spLocks noGrp="1"/>
          </p:cNvSpPr>
          <p:nvPr>
            <p:ph sz="quarter" idx="17"/>
          </p:nvPr>
        </p:nvSpPr>
        <p:spPr>
          <a:xfrm>
            <a:off x="856800" y="1082700"/>
            <a:ext cx="3600000" cy="3240000"/>
          </a:xfr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3" name="Pladsholder til dato 2"/>
          <p:cNvSpPr>
            <a:spLocks noGrp="1"/>
          </p:cNvSpPr>
          <p:nvPr>
            <p:ph type="dt" sz="half" idx="10"/>
          </p:nvPr>
        </p:nvSpPr>
        <p:spPr/>
        <p:txBody>
          <a:bodyPr/>
          <a:lstStyle/>
          <a:p>
            <a:fld id="{67B2188B-E9EF-4CC4-BDC5-BF97B4CD932A}" type="datetime2">
              <a:rPr lang="da-DK" smtClean="0"/>
              <a:pPr/>
              <a:t>10. september 2014</a:t>
            </a:fld>
            <a:endParaRPr lang="da-DK" dirty="0"/>
          </a:p>
        </p:txBody>
      </p:sp>
      <p:sp>
        <p:nvSpPr>
          <p:cNvPr id="4" name="Pladsholder til sidefod 3"/>
          <p:cNvSpPr>
            <a:spLocks noGrp="1"/>
          </p:cNvSpPr>
          <p:nvPr>
            <p:ph type="ftr" sz="quarter" idx="11"/>
          </p:nvPr>
        </p:nvSpPr>
        <p:spPr/>
        <p:txBody>
          <a:bodyPr/>
          <a:lstStyle/>
          <a:p>
            <a:endParaRPr lang="da-DK" dirty="0"/>
          </a:p>
        </p:txBody>
      </p:sp>
      <p:sp>
        <p:nvSpPr>
          <p:cNvPr id="5" name="Pladsholder til diasnummer 4"/>
          <p:cNvSpPr>
            <a:spLocks noGrp="1"/>
          </p:cNvSpPr>
          <p:nvPr>
            <p:ph type="sldNum" sz="quarter" idx="12"/>
          </p:nvPr>
        </p:nvSpPr>
        <p:spPr/>
        <p:txBody>
          <a:bodyPr/>
          <a:lstStyle/>
          <a:p>
            <a:fld id="{FCD6DE5C-C32F-43B7-B2E0-60959F05D63A}" type="slidenum">
              <a:rPr lang="da-DK" smtClean="0"/>
              <a:pPr/>
              <a:t>‹#›</a:t>
            </a:fld>
            <a:endParaRPr lang="da-DK" dirty="0"/>
          </a:p>
        </p:txBody>
      </p:sp>
      <p:sp>
        <p:nvSpPr>
          <p:cNvPr id="11" name="Pladsholder til billede 4"/>
          <p:cNvSpPr>
            <a:spLocks noGrp="1"/>
          </p:cNvSpPr>
          <p:nvPr>
            <p:ph type="pic" sz="quarter" idx="15"/>
          </p:nvPr>
        </p:nvSpPr>
        <p:spPr>
          <a:xfrm>
            <a:off x="4572000" y="0"/>
            <a:ext cx="4572000" cy="4603500"/>
          </a:xfrm>
          <a:prstGeom prst="rect">
            <a:avLst/>
          </a:prstGeom>
        </p:spPr>
        <p:txBody>
          <a:bodyPr/>
          <a:lstStyle>
            <a:lvl1pPr>
              <a:buNone/>
              <a:defRPr sz="1200">
                <a:solidFill>
                  <a:srgbClr val="5B6770"/>
                </a:solidFill>
                <a:latin typeface="Arial" pitchFamily="34" charset="0"/>
                <a:cs typeface="Arial" pitchFamily="34" charset="0"/>
              </a:defRPr>
            </a:lvl1pPr>
          </a:lstStyle>
          <a:p>
            <a:r>
              <a:rPr lang="da-DK" smtClean="0"/>
              <a:t>Klik på ikonet for at tilføje et billede</a:t>
            </a:r>
            <a:endParaRPr lang="da-DK" dirty="0"/>
          </a:p>
        </p:txBody>
      </p:sp>
      <p:sp>
        <p:nvSpPr>
          <p:cNvPr id="18" name="Pladsholder til tekst 17"/>
          <p:cNvSpPr>
            <a:spLocks noGrp="1"/>
          </p:cNvSpPr>
          <p:nvPr>
            <p:ph type="body" sz="quarter" idx="19" hasCustomPrompt="1"/>
          </p:nvPr>
        </p:nvSpPr>
        <p:spPr>
          <a:xfrm>
            <a:off x="5000399" y="270000"/>
            <a:ext cx="3600000" cy="629100"/>
          </a:xfrm>
        </p:spPr>
        <p:txBody>
          <a:bodyPr>
            <a:normAutofit/>
          </a:bodyPr>
          <a:lstStyle>
            <a:lvl1pPr>
              <a:lnSpc>
                <a:spcPct val="100000"/>
              </a:lnSpc>
              <a:defRPr sz="2000" baseline="0">
                <a:solidFill>
                  <a:srgbClr val="10137C"/>
                </a:solidFill>
              </a:defRPr>
            </a:lvl1pPr>
          </a:lstStyle>
          <a:p>
            <a:pPr lvl="0"/>
            <a:r>
              <a:rPr lang="da-DK" dirty="0" smtClean="0"/>
              <a:t>Overskrift 2</a:t>
            </a:r>
            <a:endParaRPr lang="da-DK" dirty="0"/>
          </a:p>
        </p:txBody>
      </p:sp>
      <p:sp>
        <p:nvSpPr>
          <p:cNvPr id="2" name="Titel 1"/>
          <p:cNvSpPr>
            <a:spLocks noGrp="1"/>
          </p:cNvSpPr>
          <p:nvPr>
            <p:ph type="title" hasCustomPrompt="1"/>
          </p:nvPr>
        </p:nvSpPr>
        <p:spPr>
          <a:xfrm>
            <a:off x="856800" y="270000"/>
            <a:ext cx="3600000" cy="629100"/>
          </a:xfrm>
        </p:spPr>
        <p:txBody>
          <a:bodyPr/>
          <a:lstStyle>
            <a:lvl1pPr>
              <a:lnSpc>
                <a:spcPct val="100000"/>
              </a:lnSpc>
              <a:defRPr baseline="0"/>
            </a:lvl1pPr>
          </a:lstStyle>
          <a:p>
            <a:r>
              <a:rPr lang="da-DK" dirty="0" smtClean="0"/>
              <a:t>Overskrift 1</a:t>
            </a:r>
            <a:endParaRPr lang="da-DK" dirty="0"/>
          </a:p>
        </p:txBody>
      </p:sp>
      <p:sp>
        <p:nvSpPr>
          <p:cNvPr id="12" name="Pladsholder til tekst 9"/>
          <p:cNvSpPr>
            <a:spLocks noGrp="1"/>
          </p:cNvSpPr>
          <p:nvPr>
            <p:ph type="body" sz="quarter" idx="23"/>
          </p:nvPr>
        </p:nvSpPr>
        <p:spPr>
          <a:xfrm>
            <a:off x="856800" y="899100"/>
            <a:ext cx="3600000" cy="156600"/>
          </a:xfrm>
          <a:ln>
            <a:gradFill>
              <a:gsLst>
                <a:gs pos="97000">
                  <a:schemeClr val="bg1"/>
                </a:gs>
                <a:gs pos="97000">
                  <a:srgbClr val="A0A8AC"/>
                </a:gs>
              </a:gsLst>
              <a:lin ang="5400000" scaled="0"/>
            </a:gradFill>
          </a:ln>
        </p:spPr>
        <p:txBody>
          <a:bodyPr vert="horz" lIns="0" tIns="0" rIns="0" bIns="0" rtlCol="0">
            <a:noAutofit/>
          </a:bodyPr>
          <a:lstStyle>
            <a:lvl1pPr algn="l" defTabSz="914400" rtl="0" eaLnBrk="1" latinLnBrk="0" hangingPunct="1">
              <a:spcBef>
                <a:spcPts val="100"/>
              </a:spcBef>
              <a:buNone/>
              <a:defRPr lang="da-DK" sz="1200" b="0" kern="1200" dirty="0" smtClean="0">
                <a:solidFill>
                  <a:srgbClr val="10137C"/>
                </a:solidFill>
                <a:latin typeface="Verdana" pitchFamily="34" charset="0"/>
                <a:ea typeface="+mn-ea"/>
                <a:cs typeface="Arial" pitchFamily="34" charset="0"/>
              </a:defRPr>
            </a:lvl1pPr>
            <a:lvl2pPr algn="l" defTabSz="914400" rtl="0" eaLnBrk="1" latinLnBrk="0" hangingPunct="1">
              <a:spcBef>
                <a:spcPts val="100"/>
              </a:spcBef>
              <a:buNone/>
              <a:defRPr lang="da-DK" sz="1200" b="0" kern="1200" dirty="0" smtClean="0">
                <a:solidFill>
                  <a:srgbClr val="10137C"/>
                </a:solidFill>
                <a:latin typeface="Verdana" pitchFamily="34" charset="0"/>
                <a:ea typeface="+mn-ea"/>
                <a:cs typeface="Arial" pitchFamily="34" charset="0"/>
              </a:defRPr>
            </a:lvl2pPr>
            <a:lvl3pPr>
              <a:defRPr sz="1400" b="0"/>
            </a:lvl3pPr>
            <a:lvl4pPr>
              <a:defRPr sz="1400" b="0"/>
            </a:lvl4pPr>
            <a:lvl5pPr>
              <a:defRPr sz="1400" b="0"/>
            </a:lvl5pPr>
          </a:lstStyle>
          <a:p>
            <a:pPr lvl="0"/>
            <a:r>
              <a:rPr lang="da-DK" smtClean="0"/>
              <a:t>Klik for at redigere typografi i masteren</a:t>
            </a:r>
          </a:p>
          <a:p>
            <a:pPr lvl="1"/>
            <a:r>
              <a:rPr lang="da-DK" smtClean="0"/>
              <a:t>Andet niveau</a:t>
            </a:r>
          </a:p>
        </p:txBody>
      </p:sp>
      <p:sp>
        <p:nvSpPr>
          <p:cNvPr id="16" name="Pladsholder til indhold 19"/>
          <p:cNvSpPr>
            <a:spLocks noGrp="1"/>
          </p:cNvSpPr>
          <p:nvPr>
            <p:ph sz="quarter" idx="20"/>
          </p:nvPr>
        </p:nvSpPr>
        <p:spPr>
          <a:xfrm>
            <a:off x="5000399" y="899100"/>
            <a:ext cx="3600000" cy="3542400"/>
          </a:xfr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17" name="Pladsholder til tekst 16"/>
          <p:cNvSpPr>
            <a:spLocks noGrp="1"/>
          </p:cNvSpPr>
          <p:nvPr>
            <p:ph type="body" sz="quarter" idx="24" hasCustomPrompt="1"/>
          </p:nvPr>
        </p:nvSpPr>
        <p:spPr>
          <a:xfrm>
            <a:off x="856800" y="4322700"/>
            <a:ext cx="3600000" cy="202500"/>
          </a:xfrm>
        </p:spPr>
        <p:txBody>
          <a:bodyPr>
            <a:noAutofit/>
          </a:bodyPr>
          <a:lstStyle>
            <a:lvl1pPr>
              <a:defRPr sz="700" b="0" baseline="0"/>
            </a:lvl1pPr>
            <a:lvl2pPr>
              <a:defRPr sz="900" b="0"/>
            </a:lvl2pPr>
            <a:lvl3pPr>
              <a:defRPr sz="900" b="0"/>
            </a:lvl3pPr>
            <a:lvl4pPr>
              <a:defRPr sz="900" b="0"/>
            </a:lvl4pPr>
            <a:lvl5pPr>
              <a:defRPr sz="900" b="0"/>
            </a:lvl5pPr>
          </a:lstStyle>
          <a:p>
            <a:pPr lvl="0"/>
            <a:r>
              <a:rPr lang="da-DK" dirty="0" smtClean="0"/>
              <a:t>Fodnote - Tekststørrelse 7</a:t>
            </a:r>
          </a:p>
        </p:txBody>
      </p:sp>
      <p:sp>
        <p:nvSpPr>
          <p:cNvPr id="19" name="Pladsholder til indhold 31"/>
          <p:cNvSpPr>
            <a:spLocks noGrp="1"/>
          </p:cNvSpPr>
          <p:nvPr>
            <p:ph sz="quarter" idx="35"/>
          </p:nvPr>
        </p:nvSpPr>
        <p:spPr>
          <a:xfrm>
            <a:off x="856800" y="4285688"/>
            <a:ext cx="3614738" cy="27000"/>
          </a:xfrm>
          <a:solidFill>
            <a:srgbClr val="10137C"/>
          </a:solidFill>
        </p:spPr>
        <p:txBody>
          <a:bodyPr>
            <a:noAutofit/>
          </a:bodyPr>
          <a:lstStyle>
            <a:lvl1pPr>
              <a:defRPr sz="100">
                <a:solidFill>
                  <a:srgbClr val="10137C"/>
                </a:solidFill>
              </a:defRPr>
            </a:lvl1pPr>
          </a:lstStyle>
          <a:p>
            <a:pPr lvl="0"/>
            <a:r>
              <a:rPr lang="da-DK" smtClean="0"/>
              <a:t>Klik for at redigere typografi i masteren</a:t>
            </a:r>
          </a:p>
        </p:txBody>
      </p:sp>
    </p:spTree>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objekter">
    <p:spTree>
      <p:nvGrpSpPr>
        <p:cNvPr id="1" name=""/>
        <p:cNvGrpSpPr/>
        <p:nvPr/>
      </p:nvGrpSpPr>
      <p:grpSpPr>
        <a:xfrm>
          <a:off x="0" y="0"/>
          <a:ext cx="0" cy="0"/>
          <a:chOff x="0" y="0"/>
          <a:chExt cx="0" cy="0"/>
        </a:xfrm>
      </p:grpSpPr>
      <p:sp>
        <p:nvSpPr>
          <p:cNvPr id="10" name="Pladsholder til billede 14"/>
          <p:cNvSpPr>
            <a:spLocks noGrp="1"/>
          </p:cNvSpPr>
          <p:nvPr>
            <p:ph type="pic" sz="quarter" idx="18" hasCustomPrompt="1"/>
          </p:nvPr>
        </p:nvSpPr>
        <p:spPr>
          <a:xfrm>
            <a:off x="428400" y="0"/>
            <a:ext cx="4143600" cy="4819500"/>
          </a:xfrm>
        </p:spPr>
        <p:txBody>
          <a:bodyPr/>
          <a:lstStyle>
            <a:lvl1pPr marL="0" marR="0" indent="0" algn="l" defTabSz="914400" rtl="0" eaLnBrk="1" fontAlgn="auto" latinLnBrk="0" hangingPunct="1">
              <a:lnSpc>
                <a:spcPct val="120000"/>
              </a:lnSpc>
              <a:spcBef>
                <a:spcPts val="0"/>
              </a:spcBef>
              <a:spcAft>
                <a:spcPts val="0"/>
              </a:spcAft>
              <a:buClrTx/>
              <a:buSzTx/>
              <a:buFont typeface="Wingdings" pitchFamily="2" charset="2"/>
              <a:buNone/>
              <a:tabLst/>
              <a:defRPr lang="da-DK" sz="1200" b="0" kern="1200" baseline="0" dirty="0" smtClean="0">
                <a:solidFill>
                  <a:srgbClr val="5B6770"/>
                </a:solidFill>
                <a:latin typeface="Arial" pitchFamily="34" charset="0"/>
                <a:ea typeface="+mn-ea"/>
                <a:cs typeface="Arial" pitchFamily="34" charset="0"/>
              </a:defRPr>
            </a:lvl1pPr>
          </a:lstStyle>
          <a:p>
            <a:r>
              <a:rPr lang="da-DK" dirty="0" smtClean="0"/>
              <a:t>							</a:t>
            </a:r>
          </a:p>
          <a:p>
            <a:endParaRPr lang="da-DK" dirty="0"/>
          </a:p>
        </p:txBody>
      </p:sp>
      <p:sp>
        <p:nvSpPr>
          <p:cNvPr id="11" name="Pladsholder til billede 4"/>
          <p:cNvSpPr>
            <a:spLocks noGrp="1"/>
          </p:cNvSpPr>
          <p:nvPr>
            <p:ph type="pic" sz="quarter" idx="15"/>
          </p:nvPr>
        </p:nvSpPr>
        <p:spPr>
          <a:xfrm>
            <a:off x="4572000" y="0"/>
            <a:ext cx="4572000" cy="4603500"/>
          </a:xfrm>
          <a:prstGeom prst="rect">
            <a:avLst/>
          </a:prstGeom>
        </p:spPr>
        <p:txBody>
          <a:bodyPr/>
          <a:lstStyle>
            <a:lvl1pPr>
              <a:buNone/>
              <a:defRPr sz="1200">
                <a:solidFill>
                  <a:srgbClr val="5B6770"/>
                </a:solidFill>
                <a:latin typeface="Arial" pitchFamily="34" charset="0"/>
                <a:cs typeface="Arial" pitchFamily="34" charset="0"/>
              </a:defRPr>
            </a:lvl1pPr>
          </a:lstStyle>
          <a:p>
            <a:r>
              <a:rPr lang="da-DK" smtClean="0"/>
              <a:t>Klik på ikonet for at tilføje et billede</a:t>
            </a:r>
            <a:endParaRPr lang="da-DK" dirty="0"/>
          </a:p>
        </p:txBody>
      </p:sp>
      <p:sp>
        <p:nvSpPr>
          <p:cNvPr id="2" name="Titel 1"/>
          <p:cNvSpPr>
            <a:spLocks noGrp="1"/>
          </p:cNvSpPr>
          <p:nvPr>
            <p:ph type="title" hasCustomPrompt="1"/>
          </p:nvPr>
        </p:nvSpPr>
        <p:spPr/>
        <p:txBody>
          <a:bodyPr/>
          <a:lstStyle>
            <a:lvl1pPr>
              <a:defRPr/>
            </a:lvl1pPr>
          </a:lstStyle>
          <a:p>
            <a:r>
              <a:rPr lang="da-DK" dirty="0" smtClean="0"/>
              <a:t>Overskrift 1</a:t>
            </a:r>
            <a:endParaRPr lang="da-DK" dirty="0"/>
          </a:p>
        </p:txBody>
      </p:sp>
      <p:sp>
        <p:nvSpPr>
          <p:cNvPr id="3" name="Pladsholder til dato 2"/>
          <p:cNvSpPr>
            <a:spLocks noGrp="1"/>
          </p:cNvSpPr>
          <p:nvPr>
            <p:ph type="dt" sz="half" idx="10"/>
          </p:nvPr>
        </p:nvSpPr>
        <p:spPr/>
        <p:txBody>
          <a:bodyPr/>
          <a:lstStyle/>
          <a:p>
            <a:fld id="{68B7A97E-30A9-4640-86F0-71988D229FFE}" type="datetime2">
              <a:rPr lang="da-DK" smtClean="0"/>
              <a:pPr/>
              <a:t>10. september 2014</a:t>
            </a:fld>
            <a:endParaRPr lang="da-DK" dirty="0"/>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FCD6DE5C-C32F-43B7-B2E0-60959F05D63A}" type="slidenum">
              <a:rPr lang="da-DK" smtClean="0"/>
              <a:pPr/>
              <a:t>‹#›</a:t>
            </a:fld>
            <a:endParaRPr lang="da-DK" dirty="0"/>
          </a:p>
        </p:txBody>
      </p:sp>
      <p:sp>
        <p:nvSpPr>
          <p:cNvPr id="6" name="Pladsholder til indhold 24"/>
          <p:cNvSpPr>
            <a:spLocks noGrp="1"/>
          </p:cNvSpPr>
          <p:nvPr>
            <p:ph sz="quarter" idx="25" hasCustomPrompt="1"/>
          </p:nvPr>
        </p:nvSpPr>
        <p:spPr>
          <a:xfrm>
            <a:off x="856800" y="899100"/>
            <a:ext cx="3600000" cy="1722600"/>
          </a:xfrm>
          <a:ln>
            <a:noFill/>
          </a:ln>
        </p:spPr>
        <p:txBody>
          <a:bodyPr>
            <a:normAutofit/>
          </a:bodyPr>
          <a:lstStyle>
            <a:lvl1pPr>
              <a:defRPr sz="1600" baseline="0"/>
            </a:lvl1pPr>
            <a:lvl5pPr>
              <a:defRPr/>
            </a:lvl5pPr>
          </a:lstStyle>
          <a:p>
            <a:pPr lvl="0"/>
            <a:r>
              <a:rPr lang="da-DK" dirty="0" smtClean="0"/>
              <a:t>Indsæt diagram, tekst, billede, tabel eller </a:t>
            </a:r>
            <a:r>
              <a:rPr lang="da-DK" dirty="0" err="1" smtClean="0"/>
              <a:t>smart-art</a:t>
            </a:r>
            <a:endParaRPr lang="da-DK" dirty="0"/>
          </a:p>
        </p:txBody>
      </p:sp>
      <p:sp>
        <p:nvSpPr>
          <p:cNvPr id="7" name="Pladsholder til indhold 26"/>
          <p:cNvSpPr>
            <a:spLocks noGrp="1"/>
          </p:cNvSpPr>
          <p:nvPr>
            <p:ph sz="quarter" idx="26" hasCustomPrompt="1"/>
          </p:nvPr>
        </p:nvSpPr>
        <p:spPr>
          <a:xfrm>
            <a:off x="5000400" y="899100"/>
            <a:ext cx="3600000" cy="1722600"/>
          </a:xfrm>
        </p:spPr>
        <p:txBody>
          <a:bodyPr>
            <a:normAutofit/>
          </a:bodyPr>
          <a:lstStyle>
            <a:lvl1pPr>
              <a:defRPr sz="1600"/>
            </a:lvl1pPr>
          </a:lstStyle>
          <a:p>
            <a:pPr lvl="0"/>
            <a:r>
              <a:rPr lang="da-DK" dirty="0" smtClean="0"/>
              <a:t>Indsæt diagram, tekst, billede, tabel eller </a:t>
            </a:r>
            <a:r>
              <a:rPr lang="da-DK" dirty="0" err="1" smtClean="0"/>
              <a:t>smart-art</a:t>
            </a:r>
            <a:endParaRPr lang="da-DK" dirty="0"/>
          </a:p>
        </p:txBody>
      </p:sp>
      <p:sp>
        <p:nvSpPr>
          <p:cNvPr id="8" name="Pladsholder til indhold 28"/>
          <p:cNvSpPr>
            <a:spLocks noGrp="1"/>
          </p:cNvSpPr>
          <p:nvPr>
            <p:ph sz="quarter" idx="27" hasCustomPrompt="1"/>
          </p:nvPr>
        </p:nvSpPr>
        <p:spPr>
          <a:xfrm>
            <a:off x="856800" y="2735100"/>
            <a:ext cx="3600000" cy="1722600"/>
          </a:xfrm>
        </p:spPr>
        <p:txBody>
          <a:bodyPr>
            <a:normAutofit/>
          </a:bodyPr>
          <a:lstStyle>
            <a:lvl1pPr>
              <a:defRPr sz="1600"/>
            </a:lvl1pPr>
          </a:lstStyle>
          <a:p>
            <a:pPr lvl="0"/>
            <a:r>
              <a:rPr lang="da-DK" dirty="0" smtClean="0"/>
              <a:t>Indsæt diagram, tekst, billede, tabel eller </a:t>
            </a:r>
            <a:r>
              <a:rPr lang="da-DK" dirty="0" err="1" smtClean="0"/>
              <a:t>smart-art</a:t>
            </a:r>
            <a:endParaRPr lang="da-DK" dirty="0"/>
          </a:p>
        </p:txBody>
      </p:sp>
      <p:sp>
        <p:nvSpPr>
          <p:cNvPr id="9" name="Pladsholder til indhold 30"/>
          <p:cNvSpPr>
            <a:spLocks noGrp="1"/>
          </p:cNvSpPr>
          <p:nvPr>
            <p:ph sz="quarter" idx="28" hasCustomPrompt="1"/>
          </p:nvPr>
        </p:nvSpPr>
        <p:spPr>
          <a:xfrm>
            <a:off x="5000400" y="2735100"/>
            <a:ext cx="3600000" cy="1722600"/>
          </a:xfrm>
        </p:spPr>
        <p:txBody>
          <a:bodyPr>
            <a:normAutofit/>
          </a:bodyPr>
          <a:lstStyle>
            <a:lvl1pPr>
              <a:defRPr sz="1600"/>
            </a:lvl1pPr>
          </a:lstStyle>
          <a:p>
            <a:pPr lvl="0"/>
            <a:r>
              <a:rPr lang="da-DK" dirty="0" smtClean="0"/>
              <a:t>Indsæt diagram, tekst, billede, tabel eller </a:t>
            </a:r>
            <a:r>
              <a:rPr lang="da-DK" dirty="0" err="1" smtClean="0"/>
              <a:t>smart-art</a:t>
            </a:r>
            <a:endParaRPr lang="da-DK" dirty="0"/>
          </a:p>
        </p:txBody>
      </p:sp>
      <p:sp>
        <p:nvSpPr>
          <p:cNvPr id="12" name="Pladsholder til tekst 17"/>
          <p:cNvSpPr>
            <a:spLocks noGrp="1"/>
          </p:cNvSpPr>
          <p:nvPr>
            <p:ph type="body" sz="quarter" idx="19" hasCustomPrompt="1"/>
          </p:nvPr>
        </p:nvSpPr>
        <p:spPr>
          <a:xfrm>
            <a:off x="5000399" y="270000"/>
            <a:ext cx="3600000" cy="629100"/>
          </a:xfrm>
        </p:spPr>
        <p:txBody>
          <a:bodyPr>
            <a:normAutofit/>
          </a:bodyPr>
          <a:lstStyle>
            <a:lvl1pPr>
              <a:lnSpc>
                <a:spcPct val="100000"/>
              </a:lnSpc>
              <a:defRPr sz="2000" baseline="0">
                <a:solidFill>
                  <a:srgbClr val="10137C"/>
                </a:solidFill>
              </a:defRPr>
            </a:lvl1pPr>
          </a:lstStyle>
          <a:p>
            <a:pPr lvl="0"/>
            <a:r>
              <a:rPr lang="da-DK" dirty="0" smtClean="0"/>
              <a:t>Overskrift 2</a:t>
            </a:r>
            <a:endParaRPr lang="da-DK" dirty="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objekter med overskrifter">
    <p:spTree>
      <p:nvGrpSpPr>
        <p:cNvPr id="1" name=""/>
        <p:cNvGrpSpPr/>
        <p:nvPr/>
      </p:nvGrpSpPr>
      <p:grpSpPr>
        <a:xfrm>
          <a:off x="0" y="0"/>
          <a:ext cx="0" cy="0"/>
          <a:chOff x="0" y="0"/>
          <a:chExt cx="0" cy="0"/>
        </a:xfrm>
      </p:grpSpPr>
      <p:sp>
        <p:nvSpPr>
          <p:cNvPr id="10" name="Pladsholder til billede 14"/>
          <p:cNvSpPr>
            <a:spLocks noGrp="1"/>
          </p:cNvSpPr>
          <p:nvPr>
            <p:ph type="pic" sz="quarter" idx="18" hasCustomPrompt="1"/>
          </p:nvPr>
        </p:nvSpPr>
        <p:spPr>
          <a:xfrm>
            <a:off x="428400" y="0"/>
            <a:ext cx="4143600" cy="4819500"/>
          </a:xfrm>
        </p:spPr>
        <p:txBody>
          <a:bodyPr/>
          <a:lstStyle>
            <a:lvl1pPr marL="0" marR="0" indent="0" algn="l" defTabSz="914400" rtl="0" eaLnBrk="1" fontAlgn="auto" latinLnBrk="0" hangingPunct="1">
              <a:lnSpc>
                <a:spcPct val="120000"/>
              </a:lnSpc>
              <a:spcBef>
                <a:spcPts val="0"/>
              </a:spcBef>
              <a:spcAft>
                <a:spcPts val="0"/>
              </a:spcAft>
              <a:buClrTx/>
              <a:buSzTx/>
              <a:buFont typeface="Wingdings" pitchFamily="2" charset="2"/>
              <a:buNone/>
              <a:tabLst/>
              <a:defRPr lang="da-DK" sz="1200" b="0" kern="1200" baseline="0" dirty="0" smtClean="0">
                <a:solidFill>
                  <a:srgbClr val="5B6770"/>
                </a:solidFill>
                <a:latin typeface="Arial" pitchFamily="34" charset="0"/>
                <a:ea typeface="+mn-ea"/>
                <a:cs typeface="Arial" pitchFamily="34" charset="0"/>
              </a:defRPr>
            </a:lvl1pPr>
          </a:lstStyle>
          <a:p>
            <a:r>
              <a:rPr lang="da-DK" dirty="0" smtClean="0"/>
              <a:t>							</a:t>
            </a:r>
          </a:p>
          <a:p>
            <a:endParaRPr lang="da-DK" dirty="0"/>
          </a:p>
        </p:txBody>
      </p:sp>
      <p:sp>
        <p:nvSpPr>
          <p:cNvPr id="11" name="Pladsholder til billede 4"/>
          <p:cNvSpPr>
            <a:spLocks noGrp="1"/>
          </p:cNvSpPr>
          <p:nvPr>
            <p:ph type="pic" sz="quarter" idx="15"/>
          </p:nvPr>
        </p:nvSpPr>
        <p:spPr>
          <a:xfrm>
            <a:off x="4572000" y="0"/>
            <a:ext cx="4572000" cy="4603500"/>
          </a:xfrm>
          <a:prstGeom prst="rect">
            <a:avLst/>
          </a:prstGeom>
        </p:spPr>
        <p:txBody>
          <a:bodyPr/>
          <a:lstStyle>
            <a:lvl1pPr>
              <a:buNone/>
              <a:defRPr sz="1200">
                <a:solidFill>
                  <a:srgbClr val="5B6770"/>
                </a:solidFill>
                <a:latin typeface="Arial" pitchFamily="34" charset="0"/>
                <a:cs typeface="Arial" pitchFamily="34" charset="0"/>
              </a:defRPr>
            </a:lvl1pPr>
          </a:lstStyle>
          <a:p>
            <a:r>
              <a:rPr lang="da-DK" smtClean="0"/>
              <a:t>Klik på ikonet for at tilføje et billede</a:t>
            </a:r>
            <a:endParaRPr lang="da-DK" dirty="0"/>
          </a:p>
        </p:txBody>
      </p:sp>
      <p:sp>
        <p:nvSpPr>
          <p:cNvPr id="3" name="Pladsholder til dato 2"/>
          <p:cNvSpPr>
            <a:spLocks noGrp="1"/>
          </p:cNvSpPr>
          <p:nvPr>
            <p:ph type="dt" sz="half" idx="10"/>
          </p:nvPr>
        </p:nvSpPr>
        <p:spPr/>
        <p:txBody>
          <a:bodyPr/>
          <a:lstStyle/>
          <a:p>
            <a:fld id="{68B7A97E-30A9-4640-86F0-71988D229FFE}" type="datetime2">
              <a:rPr lang="da-DK" smtClean="0"/>
              <a:pPr/>
              <a:t>10. september 2014</a:t>
            </a:fld>
            <a:endParaRPr lang="da-DK" dirty="0"/>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FCD6DE5C-C32F-43B7-B2E0-60959F05D63A}" type="slidenum">
              <a:rPr lang="da-DK" smtClean="0"/>
              <a:pPr/>
              <a:t>‹#›</a:t>
            </a:fld>
            <a:endParaRPr lang="da-DK" dirty="0"/>
          </a:p>
        </p:txBody>
      </p:sp>
      <p:sp>
        <p:nvSpPr>
          <p:cNvPr id="13" name="Pladsholder til tekst 9"/>
          <p:cNvSpPr>
            <a:spLocks noGrp="1"/>
          </p:cNvSpPr>
          <p:nvPr>
            <p:ph type="body" sz="quarter" idx="23"/>
          </p:nvPr>
        </p:nvSpPr>
        <p:spPr>
          <a:xfrm>
            <a:off x="856800" y="899100"/>
            <a:ext cx="3600000" cy="156600"/>
          </a:xfrm>
          <a:ln>
            <a:gradFill>
              <a:gsLst>
                <a:gs pos="97000">
                  <a:schemeClr val="bg1"/>
                </a:gs>
                <a:gs pos="97000">
                  <a:srgbClr val="A0A8AC"/>
                </a:gs>
              </a:gsLst>
              <a:lin ang="5400000" scaled="0"/>
            </a:gradFill>
          </a:ln>
        </p:spPr>
        <p:txBody>
          <a:bodyPr vert="horz" lIns="0" tIns="0" rIns="0" bIns="0" rtlCol="0">
            <a:noAutofit/>
          </a:bodyPr>
          <a:lstStyle>
            <a:lvl1pPr algn="l" defTabSz="914400" rtl="0" eaLnBrk="1" latinLnBrk="0" hangingPunct="1">
              <a:spcBef>
                <a:spcPts val="100"/>
              </a:spcBef>
              <a:buNone/>
              <a:defRPr lang="da-DK" sz="1200" b="0" kern="1200" dirty="0" smtClean="0">
                <a:solidFill>
                  <a:srgbClr val="10137C"/>
                </a:solidFill>
                <a:latin typeface="Verdana" pitchFamily="34" charset="0"/>
                <a:ea typeface="+mn-ea"/>
                <a:cs typeface="Arial" pitchFamily="34" charset="0"/>
              </a:defRPr>
            </a:lvl1pPr>
            <a:lvl2pPr algn="l" defTabSz="914400" rtl="0" eaLnBrk="1" latinLnBrk="0" hangingPunct="1">
              <a:spcBef>
                <a:spcPts val="100"/>
              </a:spcBef>
              <a:buNone/>
              <a:defRPr lang="da-DK" sz="1200" b="0" kern="1200" dirty="0" smtClean="0">
                <a:solidFill>
                  <a:srgbClr val="10137C"/>
                </a:solidFill>
                <a:latin typeface="Verdana" pitchFamily="34" charset="0"/>
                <a:ea typeface="+mn-ea"/>
                <a:cs typeface="Arial" pitchFamily="34" charset="0"/>
              </a:defRPr>
            </a:lvl2pPr>
            <a:lvl3pPr>
              <a:defRPr sz="1400" b="0"/>
            </a:lvl3pPr>
            <a:lvl4pPr>
              <a:defRPr sz="1400" b="0"/>
            </a:lvl4pPr>
            <a:lvl5pPr>
              <a:defRPr sz="1400" b="0"/>
            </a:lvl5pPr>
          </a:lstStyle>
          <a:p>
            <a:pPr lvl="0"/>
            <a:r>
              <a:rPr lang="da-DK" smtClean="0"/>
              <a:t>Klik for at redigere typografi i masteren</a:t>
            </a:r>
          </a:p>
          <a:p>
            <a:pPr lvl="1"/>
            <a:r>
              <a:rPr lang="da-DK" smtClean="0"/>
              <a:t>Andet niveau</a:t>
            </a:r>
          </a:p>
        </p:txBody>
      </p:sp>
      <p:sp>
        <p:nvSpPr>
          <p:cNvPr id="14" name="Pladsholder til tekst 9"/>
          <p:cNvSpPr>
            <a:spLocks noGrp="1"/>
          </p:cNvSpPr>
          <p:nvPr>
            <p:ph type="body" sz="quarter" idx="24"/>
          </p:nvPr>
        </p:nvSpPr>
        <p:spPr>
          <a:xfrm>
            <a:off x="5000399" y="899100"/>
            <a:ext cx="3600000" cy="156600"/>
          </a:xfrm>
          <a:ln>
            <a:gradFill>
              <a:gsLst>
                <a:gs pos="97000">
                  <a:schemeClr val="bg1"/>
                </a:gs>
                <a:gs pos="97000">
                  <a:srgbClr val="A0A8AC"/>
                </a:gs>
              </a:gsLst>
              <a:lin ang="5400000" scaled="0"/>
            </a:gradFill>
          </a:ln>
        </p:spPr>
        <p:txBody>
          <a:bodyPr vert="horz" lIns="0" tIns="0" rIns="0" bIns="0" rtlCol="0">
            <a:noAutofit/>
          </a:bodyPr>
          <a:lstStyle>
            <a:lvl1pPr algn="l" defTabSz="914400" rtl="0" eaLnBrk="1" latinLnBrk="0" hangingPunct="1">
              <a:spcBef>
                <a:spcPts val="100"/>
              </a:spcBef>
              <a:buNone/>
              <a:defRPr lang="da-DK" sz="1200" b="0" kern="1200" dirty="0" smtClean="0">
                <a:solidFill>
                  <a:srgbClr val="10137C"/>
                </a:solidFill>
                <a:latin typeface="Verdana" pitchFamily="34" charset="0"/>
                <a:ea typeface="+mn-ea"/>
                <a:cs typeface="Arial" pitchFamily="34" charset="0"/>
              </a:defRPr>
            </a:lvl1pPr>
            <a:lvl2pPr algn="l" defTabSz="914400" rtl="0" eaLnBrk="1" latinLnBrk="0" hangingPunct="1">
              <a:spcBef>
                <a:spcPts val="100"/>
              </a:spcBef>
              <a:buNone/>
              <a:defRPr lang="da-DK" sz="1200" b="0" kern="1200" dirty="0" smtClean="0">
                <a:solidFill>
                  <a:srgbClr val="10137C"/>
                </a:solidFill>
                <a:latin typeface="Verdana" pitchFamily="34" charset="0"/>
                <a:ea typeface="+mn-ea"/>
                <a:cs typeface="Arial" pitchFamily="34" charset="0"/>
              </a:defRPr>
            </a:lvl2pPr>
            <a:lvl3pPr>
              <a:defRPr sz="1400" b="0"/>
            </a:lvl3pPr>
            <a:lvl4pPr>
              <a:defRPr sz="1400" b="0"/>
            </a:lvl4pPr>
            <a:lvl5pPr>
              <a:defRPr sz="1400" b="0"/>
            </a:lvl5pPr>
          </a:lstStyle>
          <a:p>
            <a:pPr lvl="0"/>
            <a:r>
              <a:rPr lang="da-DK" smtClean="0"/>
              <a:t>Klik for at redigere typografi i masteren</a:t>
            </a:r>
          </a:p>
          <a:p>
            <a:pPr lvl="1"/>
            <a:r>
              <a:rPr lang="da-DK" smtClean="0"/>
              <a:t>Andet niveau</a:t>
            </a:r>
          </a:p>
        </p:txBody>
      </p:sp>
      <p:sp>
        <p:nvSpPr>
          <p:cNvPr id="15" name="Pladsholder til indhold 24"/>
          <p:cNvSpPr>
            <a:spLocks noGrp="1"/>
          </p:cNvSpPr>
          <p:nvPr>
            <p:ph sz="quarter" idx="25" hasCustomPrompt="1"/>
          </p:nvPr>
        </p:nvSpPr>
        <p:spPr>
          <a:xfrm>
            <a:off x="856800" y="1082700"/>
            <a:ext cx="3600000" cy="1431000"/>
          </a:xfrm>
          <a:ln>
            <a:noFill/>
          </a:ln>
        </p:spPr>
        <p:txBody>
          <a:bodyPr>
            <a:normAutofit/>
          </a:bodyPr>
          <a:lstStyle>
            <a:lvl1pPr>
              <a:defRPr sz="1600" baseline="0"/>
            </a:lvl1pPr>
            <a:lvl5pPr>
              <a:defRPr/>
            </a:lvl5pPr>
          </a:lstStyle>
          <a:p>
            <a:pPr lvl="0"/>
            <a:r>
              <a:rPr lang="da-DK" dirty="0" smtClean="0"/>
              <a:t>Indsæt diagram, tekst, billede, tabel eller </a:t>
            </a:r>
            <a:r>
              <a:rPr lang="da-DK" dirty="0" err="1" smtClean="0"/>
              <a:t>smart-art</a:t>
            </a:r>
            <a:endParaRPr lang="da-DK" dirty="0"/>
          </a:p>
        </p:txBody>
      </p:sp>
      <p:sp>
        <p:nvSpPr>
          <p:cNvPr id="16" name="Pladsholder til indhold 26"/>
          <p:cNvSpPr>
            <a:spLocks noGrp="1"/>
          </p:cNvSpPr>
          <p:nvPr>
            <p:ph sz="quarter" idx="26" hasCustomPrompt="1"/>
          </p:nvPr>
        </p:nvSpPr>
        <p:spPr>
          <a:xfrm>
            <a:off x="5000400" y="1082700"/>
            <a:ext cx="3600000" cy="1431000"/>
          </a:xfrm>
        </p:spPr>
        <p:txBody>
          <a:bodyPr>
            <a:normAutofit/>
          </a:bodyPr>
          <a:lstStyle>
            <a:lvl1pPr>
              <a:defRPr sz="1600"/>
            </a:lvl1pPr>
          </a:lstStyle>
          <a:p>
            <a:pPr lvl="0"/>
            <a:r>
              <a:rPr lang="da-DK" dirty="0" smtClean="0"/>
              <a:t>Indsæt diagram, tekst, billede, tabel eller </a:t>
            </a:r>
            <a:r>
              <a:rPr lang="da-DK" dirty="0" err="1" smtClean="0"/>
              <a:t>smart-art</a:t>
            </a:r>
            <a:endParaRPr lang="da-DK" dirty="0"/>
          </a:p>
        </p:txBody>
      </p:sp>
      <p:sp>
        <p:nvSpPr>
          <p:cNvPr id="17" name="Pladsholder til indhold 28"/>
          <p:cNvSpPr>
            <a:spLocks noGrp="1"/>
          </p:cNvSpPr>
          <p:nvPr>
            <p:ph sz="quarter" idx="27" hasCustomPrompt="1"/>
          </p:nvPr>
        </p:nvSpPr>
        <p:spPr>
          <a:xfrm>
            <a:off x="856800" y="2864700"/>
            <a:ext cx="3600000" cy="1431000"/>
          </a:xfrm>
        </p:spPr>
        <p:txBody>
          <a:bodyPr>
            <a:normAutofit/>
          </a:bodyPr>
          <a:lstStyle>
            <a:lvl1pPr>
              <a:defRPr sz="1600"/>
            </a:lvl1pPr>
          </a:lstStyle>
          <a:p>
            <a:pPr lvl="0"/>
            <a:r>
              <a:rPr lang="da-DK" dirty="0" smtClean="0"/>
              <a:t>Indsæt diagram, tekst, billede, tabel eller </a:t>
            </a:r>
            <a:r>
              <a:rPr lang="da-DK" dirty="0" err="1" smtClean="0"/>
              <a:t>smart-art</a:t>
            </a:r>
            <a:endParaRPr lang="da-DK" dirty="0"/>
          </a:p>
        </p:txBody>
      </p:sp>
      <p:sp>
        <p:nvSpPr>
          <p:cNvPr id="18" name="Pladsholder til indhold 30"/>
          <p:cNvSpPr>
            <a:spLocks noGrp="1"/>
          </p:cNvSpPr>
          <p:nvPr>
            <p:ph sz="quarter" idx="28" hasCustomPrompt="1"/>
          </p:nvPr>
        </p:nvSpPr>
        <p:spPr>
          <a:xfrm>
            <a:off x="5000400" y="2864700"/>
            <a:ext cx="3600000" cy="1431000"/>
          </a:xfrm>
        </p:spPr>
        <p:txBody>
          <a:bodyPr>
            <a:normAutofit/>
          </a:bodyPr>
          <a:lstStyle>
            <a:lvl1pPr>
              <a:defRPr sz="1600"/>
            </a:lvl1pPr>
          </a:lstStyle>
          <a:p>
            <a:pPr lvl="0"/>
            <a:r>
              <a:rPr lang="da-DK" dirty="0" smtClean="0"/>
              <a:t>Indsæt diagram, tekst, billede, tabel eller </a:t>
            </a:r>
            <a:r>
              <a:rPr lang="da-DK" dirty="0" err="1" smtClean="0"/>
              <a:t>smart-art</a:t>
            </a:r>
            <a:endParaRPr lang="da-DK" dirty="0"/>
          </a:p>
        </p:txBody>
      </p:sp>
      <p:sp>
        <p:nvSpPr>
          <p:cNvPr id="2" name="Titel 1"/>
          <p:cNvSpPr>
            <a:spLocks noGrp="1"/>
          </p:cNvSpPr>
          <p:nvPr>
            <p:ph type="title" hasCustomPrompt="1"/>
          </p:nvPr>
        </p:nvSpPr>
        <p:spPr/>
        <p:txBody>
          <a:bodyPr/>
          <a:lstStyle>
            <a:lvl1pPr>
              <a:defRPr/>
            </a:lvl1pPr>
          </a:lstStyle>
          <a:p>
            <a:r>
              <a:rPr lang="da-DK" dirty="0" smtClean="0"/>
              <a:t>Overskrift 1</a:t>
            </a:r>
            <a:endParaRPr lang="da-DK" dirty="0"/>
          </a:p>
        </p:txBody>
      </p:sp>
      <p:sp>
        <p:nvSpPr>
          <p:cNvPr id="12" name="Pladsholder til tekst 17"/>
          <p:cNvSpPr>
            <a:spLocks noGrp="1"/>
          </p:cNvSpPr>
          <p:nvPr>
            <p:ph type="body" sz="quarter" idx="19" hasCustomPrompt="1"/>
          </p:nvPr>
        </p:nvSpPr>
        <p:spPr>
          <a:xfrm>
            <a:off x="5000399" y="270000"/>
            <a:ext cx="3600000" cy="629100"/>
          </a:xfrm>
        </p:spPr>
        <p:txBody>
          <a:bodyPr>
            <a:normAutofit/>
          </a:bodyPr>
          <a:lstStyle>
            <a:lvl1pPr>
              <a:lnSpc>
                <a:spcPct val="100000"/>
              </a:lnSpc>
              <a:defRPr sz="2000" baseline="0">
                <a:solidFill>
                  <a:srgbClr val="10137C"/>
                </a:solidFill>
              </a:defRPr>
            </a:lvl1pPr>
          </a:lstStyle>
          <a:p>
            <a:pPr lvl="0"/>
            <a:r>
              <a:rPr lang="da-DK" dirty="0" smtClean="0"/>
              <a:t>Overskrift 2</a:t>
            </a:r>
            <a:endParaRPr lang="da-DK" dirty="0"/>
          </a:p>
        </p:txBody>
      </p:sp>
      <p:sp>
        <p:nvSpPr>
          <p:cNvPr id="19" name="Pladsholder til tekst 9"/>
          <p:cNvSpPr>
            <a:spLocks noGrp="1"/>
          </p:cNvSpPr>
          <p:nvPr>
            <p:ph type="body" sz="quarter" idx="29"/>
          </p:nvPr>
        </p:nvSpPr>
        <p:spPr>
          <a:xfrm>
            <a:off x="856800" y="2702700"/>
            <a:ext cx="3600000" cy="156600"/>
          </a:xfrm>
          <a:ln>
            <a:gradFill>
              <a:gsLst>
                <a:gs pos="97000">
                  <a:schemeClr val="bg1"/>
                </a:gs>
                <a:gs pos="97000">
                  <a:srgbClr val="A0A8AC"/>
                </a:gs>
              </a:gsLst>
              <a:lin ang="5400000" scaled="0"/>
            </a:gradFill>
          </a:ln>
        </p:spPr>
        <p:txBody>
          <a:bodyPr vert="horz" lIns="0" tIns="0" rIns="0" bIns="0" rtlCol="0">
            <a:noAutofit/>
          </a:bodyPr>
          <a:lstStyle>
            <a:lvl1pPr algn="l" defTabSz="914400" rtl="0" eaLnBrk="1" latinLnBrk="0" hangingPunct="1">
              <a:spcBef>
                <a:spcPts val="100"/>
              </a:spcBef>
              <a:buNone/>
              <a:defRPr lang="da-DK" sz="1200" b="0" kern="1200" dirty="0" smtClean="0">
                <a:solidFill>
                  <a:srgbClr val="10137C"/>
                </a:solidFill>
                <a:latin typeface="Verdana" pitchFamily="34" charset="0"/>
                <a:ea typeface="+mn-ea"/>
                <a:cs typeface="Arial" pitchFamily="34" charset="0"/>
              </a:defRPr>
            </a:lvl1pPr>
            <a:lvl2pPr algn="l" defTabSz="914400" rtl="0" eaLnBrk="1" latinLnBrk="0" hangingPunct="1">
              <a:spcBef>
                <a:spcPts val="100"/>
              </a:spcBef>
              <a:buNone/>
              <a:defRPr lang="da-DK" sz="1200" b="0" kern="1200" dirty="0" smtClean="0">
                <a:solidFill>
                  <a:srgbClr val="10137C"/>
                </a:solidFill>
                <a:latin typeface="Verdana" pitchFamily="34" charset="0"/>
                <a:ea typeface="+mn-ea"/>
                <a:cs typeface="Arial" pitchFamily="34" charset="0"/>
              </a:defRPr>
            </a:lvl2pPr>
            <a:lvl3pPr>
              <a:defRPr sz="1400" b="0"/>
            </a:lvl3pPr>
            <a:lvl4pPr>
              <a:defRPr sz="1400" b="0"/>
            </a:lvl4pPr>
            <a:lvl5pPr>
              <a:defRPr sz="1400" b="0"/>
            </a:lvl5pPr>
          </a:lstStyle>
          <a:p>
            <a:pPr lvl="0"/>
            <a:r>
              <a:rPr lang="da-DK" smtClean="0"/>
              <a:t>Klik for at redigere typografi i masteren</a:t>
            </a:r>
          </a:p>
          <a:p>
            <a:pPr lvl="1"/>
            <a:r>
              <a:rPr lang="da-DK" smtClean="0"/>
              <a:t>Andet niveau</a:t>
            </a:r>
          </a:p>
        </p:txBody>
      </p:sp>
      <p:sp>
        <p:nvSpPr>
          <p:cNvPr id="20" name="Pladsholder til tekst 9"/>
          <p:cNvSpPr>
            <a:spLocks noGrp="1"/>
          </p:cNvSpPr>
          <p:nvPr>
            <p:ph type="body" sz="quarter" idx="30"/>
          </p:nvPr>
        </p:nvSpPr>
        <p:spPr>
          <a:xfrm>
            <a:off x="5000399" y="2702700"/>
            <a:ext cx="3600000" cy="156600"/>
          </a:xfrm>
          <a:ln>
            <a:gradFill>
              <a:gsLst>
                <a:gs pos="97000">
                  <a:schemeClr val="bg1"/>
                </a:gs>
                <a:gs pos="97000">
                  <a:srgbClr val="A0A8AC"/>
                </a:gs>
              </a:gsLst>
              <a:lin ang="5400000" scaled="0"/>
            </a:gradFill>
          </a:ln>
        </p:spPr>
        <p:txBody>
          <a:bodyPr vert="horz" lIns="0" tIns="0" rIns="0" bIns="0" rtlCol="0">
            <a:noAutofit/>
          </a:bodyPr>
          <a:lstStyle>
            <a:lvl1pPr algn="l" defTabSz="914400" rtl="0" eaLnBrk="1" latinLnBrk="0" hangingPunct="1">
              <a:spcBef>
                <a:spcPts val="100"/>
              </a:spcBef>
              <a:buNone/>
              <a:defRPr lang="da-DK" sz="1200" b="0" kern="1200" dirty="0" smtClean="0">
                <a:solidFill>
                  <a:srgbClr val="10137C"/>
                </a:solidFill>
                <a:latin typeface="Verdana" pitchFamily="34" charset="0"/>
                <a:ea typeface="+mn-ea"/>
                <a:cs typeface="Arial" pitchFamily="34" charset="0"/>
              </a:defRPr>
            </a:lvl1pPr>
            <a:lvl2pPr algn="l" defTabSz="914400" rtl="0" eaLnBrk="1" latinLnBrk="0" hangingPunct="1">
              <a:spcBef>
                <a:spcPts val="100"/>
              </a:spcBef>
              <a:buNone/>
              <a:defRPr lang="da-DK" sz="1200" b="0" kern="1200" dirty="0" smtClean="0">
                <a:solidFill>
                  <a:srgbClr val="10137C"/>
                </a:solidFill>
                <a:latin typeface="Verdana" pitchFamily="34" charset="0"/>
                <a:ea typeface="+mn-ea"/>
                <a:cs typeface="Arial" pitchFamily="34" charset="0"/>
              </a:defRPr>
            </a:lvl2pPr>
            <a:lvl3pPr>
              <a:defRPr sz="1400" b="0"/>
            </a:lvl3pPr>
            <a:lvl4pPr>
              <a:defRPr sz="1400" b="0"/>
            </a:lvl4pPr>
            <a:lvl5pPr>
              <a:defRPr sz="1400" b="0"/>
            </a:lvl5pPr>
          </a:lstStyle>
          <a:p>
            <a:pPr lvl="0"/>
            <a:r>
              <a:rPr lang="da-DK" smtClean="0"/>
              <a:t>Klik for at redigere typografi i masteren</a:t>
            </a:r>
          </a:p>
          <a:p>
            <a:pPr lvl="1"/>
            <a:r>
              <a:rPr lang="da-DK" smtClean="0"/>
              <a:t>Andet niveau</a:t>
            </a:r>
          </a:p>
        </p:txBody>
      </p:sp>
      <p:sp>
        <p:nvSpPr>
          <p:cNvPr id="21" name="Pladsholder til tekst 16"/>
          <p:cNvSpPr>
            <a:spLocks noGrp="1"/>
          </p:cNvSpPr>
          <p:nvPr>
            <p:ph type="body" sz="quarter" idx="17" hasCustomPrompt="1"/>
          </p:nvPr>
        </p:nvSpPr>
        <p:spPr>
          <a:xfrm>
            <a:off x="856800" y="4322700"/>
            <a:ext cx="3600000" cy="202500"/>
          </a:xfrm>
        </p:spPr>
        <p:txBody>
          <a:bodyPr>
            <a:noAutofit/>
          </a:bodyPr>
          <a:lstStyle>
            <a:lvl1pPr>
              <a:defRPr sz="700" b="0" baseline="0"/>
            </a:lvl1pPr>
            <a:lvl2pPr>
              <a:defRPr sz="900" b="0"/>
            </a:lvl2pPr>
            <a:lvl3pPr>
              <a:defRPr sz="900" b="0"/>
            </a:lvl3pPr>
            <a:lvl4pPr>
              <a:defRPr sz="900" b="0"/>
            </a:lvl4pPr>
            <a:lvl5pPr>
              <a:defRPr sz="900" b="0"/>
            </a:lvl5pPr>
          </a:lstStyle>
          <a:p>
            <a:pPr lvl="0"/>
            <a:r>
              <a:rPr lang="da-DK" dirty="0" smtClean="0"/>
              <a:t>Fodnote - Tekststørrelse 7</a:t>
            </a:r>
          </a:p>
        </p:txBody>
      </p:sp>
      <p:sp>
        <p:nvSpPr>
          <p:cNvPr id="22" name="Pladsholder til tekst 16"/>
          <p:cNvSpPr>
            <a:spLocks noGrp="1"/>
          </p:cNvSpPr>
          <p:nvPr>
            <p:ph type="body" sz="quarter" idx="20" hasCustomPrompt="1"/>
          </p:nvPr>
        </p:nvSpPr>
        <p:spPr>
          <a:xfrm>
            <a:off x="5000400" y="4322700"/>
            <a:ext cx="3600000" cy="202500"/>
          </a:xfrm>
        </p:spPr>
        <p:txBody>
          <a:bodyPr>
            <a:noAutofit/>
          </a:bodyPr>
          <a:lstStyle>
            <a:lvl1pPr>
              <a:defRPr sz="700" b="0" baseline="0"/>
            </a:lvl1pPr>
            <a:lvl2pPr>
              <a:defRPr sz="900" b="0"/>
            </a:lvl2pPr>
            <a:lvl3pPr>
              <a:defRPr sz="900" b="0"/>
            </a:lvl3pPr>
            <a:lvl4pPr>
              <a:defRPr sz="900" b="0"/>
            </a:lvl4pPr>
            <a:lvl5pPr>
              <a:defRPr sz="900" b="0"/>
            </a:lvl5pPr>
          </a:lstStyle>
          <a:p>
            <a:pPr lvl="0"/>
            <a:r>
              <a:rPr lang="da-DK" dirty="0" smtClean="0"/>
              <a:t>Fodnote - Tekststørrelse 7</a:t>
            </a:r>
          </a:p>
        </p:txBody>
      </p:sp>
      <p:sp>
        <p:nvSpPr>
          <p:cNvPr id="23" name="Pladsholder til tekst 32"/>
          <p:cNvSpPr>
            <a:spLocks noGrp="1"/>
          </p:cNvSpPr>
          <p:nvPr>
            <p:ph type="body" sz="quarter" idx="31" hasCustomPrompt="1"/>
          </p:nvPr>
        </p:nvSpPr>
        <p:spPr>
          <a:xfrm>
            <a:off x="856800" y="2516400"/>
            <a:ext cx="3592800" cy="121500"/>
          </a:xfrm>
          <a:ln>
            <a:noFill/>
          </a:ln>
        </p:spPr>
        <p:txBody>
          <a:bodyPr vert="horz" lIns="0" tIns="0" rIns="0" bIns="0" rtlCol="0">
            <a:noAutofit/>
          </a:bodyPr>
          <a:lstStyle>
            <a:lvl1pPr marL="0" marR="0" indent="0" algn="l" defTabSz="914400" rtl="0" eaLnBrk="1" fontAlgn="auto" latinLnBrk="0" hangingPunct="1">
              <a:lnSpc>
                <a:spcPct val="120000"/>
              </a:lnSpc>
              <a:spcBef>
                <a:spcPts val="0"/>
              </a:spcBef>
              <a:spcAft>
                <a:spcPts val="0"/>
              </a:spcAft>
              <a:buClrTx/>
              <a:buSzTx/>
              <a:buFont typeface="Wingdings" pitchFamily="2" charset="2"/>
              <a:buNone/>
              <a:tabLst/>
              <a:defRPr lang="da-DK" sz="700" b="0" kern="1200" baseline="0" dirty="0" smtClean="0">
                <a:solidFill>
                  <a:srgbClr val="6E6E6E"/>
                </a:solidFill>
                <a:latin typeface="Verdana" pitchFamily="34" charset="0"/>
                <a:ea typeface="+mn-ea"/>
                <a:cs typeface="Arial" pitchFamily="34" charset="0"/>
              </a:defRPr>
            </a:lvl1pPr>
          </a:lstStyle>
          <a:p>
            <a:pPr marL="0" marR="0" lvl="0" indent="0" algn="l" defTabSz="914400" rtl="0" eaLnBrk="1" fontAlgn="auto" latinLnBrk="0" hangingPunct="1">
              <a:lnSpc>
                <a:spcPct val="120000"/>
              </a:lnSpc>
              <a:spcBef>
                <a:spcPts val="0"/>
              </a:spcBef>
              <a:spcAft>
                <a:spcPts val="0"/>
              </a:spcAft>
              <a:buClrTx/>
              <a:buSzTx/>
              <a:buFont typeface="Wingdings" pitchFamily="2" charset="2"/>
              <a:buNone/>
              <a:tabLst/>
              <a:defRPr/>
            </a:pPr>
            <a:r>
              <a:rPr lang="da-DK" dirty="0" smtClean="0"/>
              <a:t>Fodnote - Tekststørrelse 7</a:t>
            </a:r>
          </a:p>
          <a:p>
            <a:pPr marL="0" lvl="0" indent="0" algn="l" defTabSz="914400" rtl="0" eaLnBrk="1" latinLnBrk="0" hangingPunct="1">
              <a:lnSpc>
                <a:spcPct val="120000"/>
              </a:lnSpc>
              <a:spcBef>
                <a:spcPts val="0"/>
              </a:spcBef>
              <a:buFont typeface="Wingdings" pitchFamily="2" charset="2"/>
              <a:buNone/>
            </a:pPr>
            <a:endParaRPr lang="da-DK" dirty="0"/>
          </a:p>
        </p:txBody>
      </p:sp>
      <p:sp>
        <p:nvSpPr>
          <p:cNvPr id="24" name="Pladsholder til tekst 34"/>
          <p:cNvSpPr>
            <a:spLocks noGrp="1"/>
          </p:cNvSpPr>
          <p:nvPr>
            <p:ph type="body" sz="quarter" idx="32" hasCustomPrompt="1"/>
          </p:nvPr>
        </p:nvSpPr>
        <p:spPr>
          <a:xfrm>
            <a:off x="5000400" y="2516400"/>
            <a:ext cx="3600000" cy="121500"/>
          </a:xfrm>
        </p:spPr>
        <p:txBody>
          <a:bodyPr vert="horz" lIns="0" tIns="0" rIns="0" bIns="0" rtlCol="0">
            <a:noAutofit/>
          </a:bodyPr>
          <a:lstStyle>
            <a:lvl1pPr>
              <a:defRPr lang="da-DK" sz="700" b="0" kern="1200" baseline="0" dirty="0" smtClean="0">
                <a:solidFill>
                  <a:srgbClr val="6E6E6E"/>
                </a:solidFill>
                <a:latin typeface="Verdana" pitchFamily="34" charset="0"/>
                <a:ea typeface="+mn-ea"/>
                <a:cs typeface="Arial" pitchFamily="34" charset="0"/>
              </a:defRPr>
            </a:lvl1pPr>
          </a:lstStyle>
          <a:p>
            <a:pPr marL="0" marR="0" lvl="0" indent="0" algn="l" defTabSz="914400" rtl="0" eaLnBrk="1" fontAlgn="auto" latinLnBrk="0" hangingPunct="1">
              <a:lnSpc>
                <a:spcPct val="120000"/>
              </a:lnSpc>
              <a:spcBef>
                <a:spcPts val="0"/>
              </a:spcBef>
              <a:spcAft>
                <a:spcPts val="0"/>
              </a:spcAft>
              <a:buClrTx/>
              <a:buSzTx/>
              <a:buFont typeface="Wingdings" pitchFamily="2" charset="2"/>
              <a:buNone/>
              <a:tabLst/>
            </a:pPr>
            <a:r>
              <a:rPr lang="da-DK" dirty="0" smtClean="0"/>
              <a:t>Fodnote - Tekststørrelse 7</a:t>
            </a:r>
            <a:endParaRPr lang="da-DK" dirty="0"/>
          </a:p>
        </p:txBody>
      </p:sp>
      <p:sp>
        <p:nvSpPr>
          <p:cNvPr id="25" name="Rektangel 24"/>
          <p:cNvSpPr/>
          <p:nvPr userDrawn="1"/>
        </p:nvSpPr>
        <p:spPr>
          <a:xfrm>
            <a:off x="-3251201" y="0"/>
            <a:ext cx="2888343" cy="1754326"/>
          </a:xfrm>
          <a:prstGeom prst="rect">
            <a:avLst/>
          </a:prstGeom>
        </p:spPr>
        <p:txBody>
          <a:bodyPr wrap="square">
            <a:spAutoFit/>
          </a:bodyPr>
          <a:lstStyle/>
          <a:p>
            <a:r>
              <a:rPr lang="da-DK" sz="1800" dirty="0" smtClean="0"/>
              <a:t>Lav</a:t>
            </a:r>
            <a:r>
              <a:rPr lang="da-DK" sz="1800" baseline="0" dirty="0" smtClean="0"/>
              <a:t> grafer i Excel, formatér dem under Nykredit Design i den ønskede størrelse og klip derefter ind i PowerPoint.</a:t>
            </a:r>
            <a:endParaRPr lang="da-DK" sz="1800" dirty="0"/>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objekter med overskrifter og streg">
    <p:spTree>
      <p:nvGrpSpPr>
        <p:cNvPr id="1" name=""/>
        <p:cNvGrpSpPr/>
        <p:nvPr/>
      </p:nvGrpSpPr>
      <p:grpSpPr>
        <a:xfrm>
          <a:off x="0" y="0"/>
          <a:ext cx="0" cy="0"/>
          <a:chOff x="0" y="0"/>
          <a:chExt cx="0" cy="0"/>
        </a:xfrm>
      </p:grpSpPr>
      <p:sp>
        <p:nvSpPr>
          <p:cNvPr id="10" name="Pladsholder til billede 14"/>
          <p:cNvSpPr>
            <a:spLocks noGrp="1"/>
          </p:cNvSpPr>
          <p:nvPr>
            <p:ph type="pic" sz="quarter" idx="18"/>
          </p:nvPr>
        </p:nvSpPr>
        <p:spPr>
          <a:xfrm>
            <a:off x="428400" y="0"/>
            <a:ext cx="4143600" cy="4819500"/>
          </a:xfrm>
        </p:spPr>
        <p:txBody>
          <a:bodyPr/>
          <a:lstStyle>
            <a:lvl1pPr marL="0" marR="0" indent="0" algn="l" defTabSz="914400" rtl="0" eaLnBrk="1" fontAlgn="auto" latinLnBrk="0" hangingPunct="1">
              <a:lnSpc>
                <a:spcPct val="120000"/>
              </a:lnSpc>
              <a:spcBef>
                <a:spcPts val="0"/>
              </a:spcBef>
              <a:spcAft>
                <a:spcPts val="0"/>
              </a:spcAft>
              <a:buClrTx/>
              <a:buSzTx/>
              <a:buFont typeface="Wingdings" pitchFamily="2" charset="2"/>
              <a:buNone/>
              <a:tabLst/>
              <a:defRPr lang="da-DK" sz="1200" b="0" kern="1200" baseline="0" dirty="0" smtClean="0">
                <a:solidFill>
                  <a:srgbClr val="5B6770"/>
                </a:solidFill>
                <a:latin typeface="Arial" pitchFamily="34" charset="0"/>
                <a:ea typeface="+mn-ea"/>
                <a:cs typeface="Arial" pitchFamily="34" charset="0"/>
              </a:defRPr>
            </a:lvl1pPr>
          </a:lstStyle>
          <a:p>
            <a:r>
              <a:rPr lang="da-DK" smtClean="0"/>
              <a:t>Klik på ikonet for at tilføje et billede</a:t>
            </a:r>
            <a:endParaRPr lang="da-DK" dirty="0"/>
          </a:p>
        </p:txBody>
      </p:sp>
      <p:sp>
        <p:nvSpPr>
          <p:cNvPr id="11" name="Pladsholder til billede 4"/>
          <p:cNvSpPr>
            <a:spLocks noGrp="1"/>
          </p:cNvSpPr>
          <p:nvPr>
            <p:ph type="pic" sz="quarter" idx="15"/>
          </p:nvPr>
        </p:nvSpPr>
        <p:spPr>
          <a:xfrm>
            <a:off x="4572000" y="0"/>
            <a:ext cx="4572000" cy="4603500"/>
          </a:xfrm>
          <a:prstGeom prst="rect">
            <a:avLst/>
          </a:prstGeom>
        </p:spPr>
        <p:txBody>
          <a:bodyPr/>
          <a:lstStyle>
            <a:lvl1pPr>
              <a:buNone/>
              <a:defRPr sz="1200">
                <a:solidFill>
                  <a:srgbClr val="5B6770"/>
                </a:solidFill>
                <a:latin typeface="Arial" pitchFamily="34" charset="0"/>
                <a:cs typeface="Arial" pitchFamily="34" charset="0"/>
              </a:defRPr>
            </a:lvl1pPr>
          </a:lstStyle>
          <a:p>
            <a:r>
              <a:rPr lang="da-DK" smtClean="0"/>
              <a:t>Klik på ikonet for at tilføje et billede</a:t>
            </a:r>
            <a:endParaRPr lang="da-DK" dirty="0"/>
          </a:p>
        </p:txBody>
      </p:sp>
      <p:sp>
        <p:nvSpPr>
          <p:cNvPr id="3" name="Pladsholder til dato 2"/>
          <p:cNvSpPr>
            <a:spLocks noGrp="1"/>
          </p:cNvSpPr>
          <p:nvPr>
            <p:ph type="dt" sz="half" idx="10"/>
          </p:nvPr>
        </p:nvSpPr>
        <p:spPr/>
        <p:txBody>
          <a:bodyPr/>
          <a:lstStyle/>
          <a:p>
            <a:fld id="{68B7A97E-30A9-4640-86F0-71988D229FFE}" type="datetime2">
              <a:rPr lang="da-DK" smtClean="0"/>
              <a:pPr/>
              <a:t>10. september 2014</a:t>
            </a:fld>
            <a:endParaRPr lang="da-DK" dirty="0"/>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FCD6DE5C-C32F-43B7-B2E0-60959F05D63A}" type="slidenum">
              <a:rPr lang="da-DK" smtClean="0"/>
              <a:pPr/>
              <a:t>‹#›</a:t>
            </a:fld>
            <a:endParaRPr lang="da-DK" dirty="0"/>
          </a:p>
        </p:txBody>
      </p:sp>
      <p:sp>
        <p:nvSpPr>
          <p:cNvPr id="13" name="Pladsholder til tekst 9"/>
          <p:cNvSpPr>
            <a:spLocks noGrp="1"/>
          </p:cNvSpPr>
          <p:nvPr>
            <p:ph type="body" sz="quarter" idx="23"/>
          </p:nvPr>
        </p:nvSpPr>
        <p:spPr>
          <a:xfrm>
            <a:off x="856800" y="899100"/>
            <a:ext cx="3600000" cy="156600"/>
          </a:xfrm>
          <a:ln>
            <a:gradFill>
              <a:gsLst>
                <a:gs pos="97000">
                  <a:schemeClr val="bg1"/>
                </a:gs>
                <a:gs pos="97000">
                  <a:srgbClr val="A0A8AC"/>
                </a:gs>
              </a:gsLst>
              <a:lin ang="5400000" scaled="0"/>
            </a:gradFill>
          </a:ln>
        </p:spPr>
        <p:txBody>
          <a:bodyPr vert="horz" lIns="0" tIns="0" rIns="0" bIns="0" rtlCol="0">
            <a:noAutofit/>
          </a:bodyPr>
          <a:lstStyle>
            <a:lvl1pPr algn="l" defTabSz="914400" rtl="0" eaLnBrk="1" latinLnBrk="0" hangingPunct="1">
              <a:spcBef>
                <a:spcPts val="100"/>
              </a:spcBef>
              <a:buNone/>
              <a:defRPr lang="da-DK" sz="1200" b="0" kern="1200" dirty="0" smtClean="0">
                <a:solidFill>
                  <a:srgbClr val="10137C"/>
                </a:solidFill>
                <a:latin typeface="Verdana" pitchFamily="34" charset="0"/>
                <a:ea typeface="+mn-ea"/>
                <a:cs typeface="Arial" pitchFamily="34" charset="0"/>
              </a:defRPr>
            </a:lvl1pPr>
            <a:lvl2pPr algn="l" defTabSz="914400" rtl="0" eaLnBrk="1" latinLnBrk="0" hangingPunct="1">
              <a:spcBef>
                <a:spcPts val="100"/>
              </a:spcBef>
              <a:buNone/>
              <a:defRPr lang="da-DK" sz="1200" b="0" kern="1200" dirty="0" smtClean="0">
                <a:solidFill>
                  <a:srgbClr val="10137C"/>
                </a:solidFill>
                <a:latin typeface="Verdana" pitchFamily="34" charset="0"/>
                <a:ea typeface="+mn-ea"/>
                <a:cs typeface="Arial" pitchFamily="34" charset="0"/>
              </a:defRPr>
            </a:lvl2pPr>
            <a:lvl3pPr>
              <a:defRPr sz="1400" b="0"/>
            </a:lvl3pPr>
            <a:lvl4pPr>
              <a:defRPr sz="1400" b="0"/>
            </a:lvl4pPr>
            <a:lvl5pPr>
              <a:defRPr sz="1400" b="0"/>
            </a:lvl5pPr>
          </a:lstStyle>
          <a:p>
            <a:pPr lvl="0"/>
            <a:r>
              <a:rPr lang="da-DK" smtClean="0"/>
              <a:t>Klik for at redigere typografi i masteren</a:t>
            </a:r>
          </a:p>
          <a:p>
            <a:pPr lvl="1"/>
            <a:r>
              <a:rPr lang="da-DK" smtClean="0"/>
              <a:t>Andet niveau</a:t>
            </a:r>
          </a:p>
        </p:txBody>
      </p:sp>
      <p:sp>
        <p:nvSpPr>
          <p:cNvPr id="14" name="Pladsholder til tekst 9"/>
          <p:cNvSpPr>
            <a:spLocks noGrp="1"/>
          </p:cNvSpPr>
          <p:nvPr>
            <p:ph type="body" sz="quarter" idx="24"/>
          </p:nvPr>
        </p:nvSpPr>
        <p:spPr>
          <a:xfrm>
            <a:off x="5000399" y="899100"/>
            <a:ext cx="3600000" cy="156600"/>
          </a:xfrm>
          <a:ln>
            <a:gradFill>
              <a:gsLst>
                <a:gs pos="97000">
                  <a:schemeClr val="bg1"/>
                </a:gs>
                <a:gs pos="97000">
                  <a:srgbClr val="A0A8AC"/>
                </a:gs>
              </a:gsLst>
              <a:lin ang="5400000" scaled="0"/>
            </a:gradFill>
          </a:ln>
        </p:spPr>
        <p:txBody>
          <a:bodyPr vert="horz" lIns="0" tIns="0" rIns="0" bIns="0" rtlCol="0">
            <a:noAutofit/>
          </a:bodyPr>
          <a:lstStyle>
            <a:lvl1pPr algn="l" defTabSz="914400" rtl="0" eaLnBrk="1" latinLnBrk="0" hangingPunct="1">
              <a:spcBef>
                <a:spcPts val="100"/>
              </a:spcBef>
              <a:buNone/>
              <a:defRPr lang="da-DK" sz="1200" b="0" kern="1200" dirty="0" smtClean="0">
                <a:solidFill>
                  <a:srgbClr val="10137C"/>
                </a:solidFill>
                <a:latin typeface="Verdana" pitchFamily="34" charset="0"/>
                <a:ea typeface="+mn-ea"/>
                <a:cs typeface="Arial" pitchFamily="34" charset="0"/>
              </a:defRPr>
            </a:lvl1pPr>
            <a:lvl2pPr algn="l" defTabSz="914400" rtl="0" eaLnBrk="1" latinLnBrk="0" hangingPunct="1">
              <a:spcBef>
                <a:spcPts val="100"/>
              </a:spcBef>
              <a:buNone/>
              <a:defRPr lang="da-DK" sz="1200" b="0" kern="1200" dirty="0" smtClean="0">
                <a:solidFill>
                  <a:srgbClr val="10137C"/>
                </a:solidFill>
                <a:latin typeface="Verdana" pitchFamily="34" charset="0"/>
                <a:ea typeface="+mn-ea"/>
                <a:cs typeface="Arial" pitchFamily="34" charset="0"/>
              </a:defRPr>
            </a:lvl2pPr>
            <a:lvl3pPr>
              <a:defRPr sz="1400" b="0"/>
            </a:lvl3pPr>
            <a:lvl4pPr>
              <a:defRPr sz="1400" b="0"/>
            </a:lvl4pPr>
            <a:lvl5pPr>
              <a:defRPr sz="1400" b="0"/>
            </a:lvl5pPr>
          </a:lstStyle>
          <a:p>
            <a:pPr lvl="0"/>
            <a:r>
              <a:rPr lang="da-DK" smtClean="0"/>
              <a:t>Klik for at redigere typografi i masteren</a:t>
            </a:r>
          </a:p>
          <a:p>
            <a:pPr lvl="1"/>
            <a:r>
              <a:rPr lang="da-DK" smtClean="0"/>
              <a:t>Andet niveau</a:t>
            </a:r>
          </a:p>
        </p:txBody>
      </p:sp>
      <p:sp>
        <p:nvSpPr>
          <p:cNvPr id="15" name="Pladsholder til indhold 24"/>
          <p:cNvSpPr>
            <a:spLocks noGrp="1"/>
          </p:cNvSpPr>
          <p:nvPr>
            <p:ph sz="quarter" idx="25" hasCustomPrompt="1"/>
          </p:nvPr>
        </p:nvSpPr>
        <p:spPr>
          <a:xfrm>
            <a:off x="856800" y="1082700"/>
            <a:ext cx="3600000" cy="1431000"/>
          </a:xfrm>
          <a:ln>
            <a:noFill/>
          </a:ln>
        </p:spPr>
        <p:txBody>
          <a:bodyPr>
            <a:normAutofit/>
          </a:bodyPr>
          <a:lstStyle>
            <a:lvl1pPr>
              <a:defRPr sz="1600" baseline="0"/>
            </a:lvl1pPr>
            <a:lvl5pPr>
              <a:defRPr/>
            </a:lvl5pPr>
          </a:lstStyle>
          <a:p>
            <a:pPr lvl="0"/>
            <a:r>
              <a:rPr lang="da-DK" dirty="0" smtClean="0"/>
              <a:t>Indsæt diagram, tekst, billede, tabel eller </a:t>
            </a:r>
            <a:r>
              <a:rPr lang="da-DK" dirty="0" err="1" smtClean="0"/>
              <a:t>smart-art</a:t>
            </a:r>
            <a:endParaRPr lang="da-DK" dirty="0"/>
          </a:p>
        </p:txBody>
      </p:sp>
      <p:sp>
        <p:nvSpPr>
          <p:cNvPr id="16" name="Pladsholder til indhold 26"/>
          <p:cNvSpPr>
            <a:spLocks noGrp="1"/>
          </p:cNvSpPr>
          <p:nvPr>
            <p:ph sz="quarter" idx="26" hasCustomPrompt="1"/>
          </p:nvPr>
        </p:nvSpPr>
        <p:spPr>
          <a:xfrm>
            <a:off x="5000400" y="1082700"/>
            <a:ext cx="3600000" cy="1431000"/>
          </a:xfrm>
        </p:spPr>
        <p:txBody>
          <a:bodyPr>
            <a:normAutofit/>
          </a:bodyPr>
          <a:lstStyle>
            <a:lvl1pPr>
              <a:defRPr sz="1600"/>
            </a:lvl1pPr>
          </a:lstStyle>
          <a:p>
            <a:pPr lvl="0"/>
            <a:r>
              <a:rPr lang="da-DK" dirty="0" smtClean="0"/>
              <a:t>Indsæt diagram, tekst, billede, tabel eller </a:t>
            </a:r>
            <a:r>
              <a:rPr lang="da-DK" dirty="0" err="1" smtClean="0"/>
              <a:t>smart-art</a:t>
            </a:r>
            <a:endParaRPr lang="da-DK" dirty="0"/>
          </a:p>
        </p:txBody>
      </p:sp>
      <p:sp>
        <p:nvSpPr>
          <p:cNvPr id="17" name="Pladsholder til indhold 28"/>
          <p:cNvSpPr>
            <a:spLocks noGrp="1"/>
          </p:cNvSpPr>
          <p:nvPr>
            <p:ph sz="quarter" idx="27" hasCustomPrompt="1"/>
          </p:nvPr>
        </p:nvSpPr>
        <p:spPr>
          <a:xfrm>
            <a:off x="856800" y="2864700"/>
            <a:ext cx="3600000" cy="1431000"/>
          </a:xfrm>
        </p:spPr>
        <p:txBody>
          <a:bodyPr>
            <a:normAutofit/>
          </a:bodyPr>
          <a:lstStyle>
            <a:lvl1pPr>
              <a:defRPr sz="1600"/>
            </a:lvl1pPr>
          </a:lstStyle>
          <a:p>
            <a:pPr lvl="0"/>
            <a:r>
              <a:rPr lang="da-DK" dirty="0" smtClean="0"/>
              <a:t>Indsæt diagram, tekst, billede, tabel eller </a:t>
            </a:r>
            <a:r>
              <a:rPr lang="da-DK" dirty="0" err="1" smtClean="0"/>
              <a:t>smart-art</a:t>
            </a:r>
            <a:endParaRPr lang="da-DK" dirty="0"/>
          </a:p>
        </p:txBody>
      </p:sp>
      <p:sp>
        <p:nvSpPr>
          <p:cNvPr id="18" name="Pladsholder til indhold 30"/>
          <p:cNvSpPr>
            <a:spLocks noGrp="1"/>
          </p:cNvSpPr>
          <p:nvPr>
            <p:ph sz="quarter" idx="28" hasCustomPrompt="1"/>
          </p:nvPr>
        </p:nvSpPr>
        <p:spPr>
          <a:xfrm>
            <a:off x="5000400" y="2864700"/>
            <a:ext cx="3600000" cy="1431000"/>
          </a:xfrm>
        </p:spPr>
        <p:txBody>
          <a:bodyPr>
            <a:normAutofit/>
          </a:bodyPr>
          <a:lstStyle>
            <a:lvl1pPr>
              <a:defRPr sz="1600"/>
            </a:lvl1pPr>
          </a:lstStyle>
          <a:p>
            <a:pPr lvl="0"/>
            <a:r>
              <a:rPr lang="da-DK" dirty="0" smtClean="0"/>
              <a:t>Indsæt diagram, tekst, billede, tabel eller </a:t>
            </a:r>
            <a:r>
              <a:rPr lang="da-DK" dirty="0" err="1" smtClean="0"/>
              <a:t>smart-art</a:t>
            </a:r>
            <a:endParaRPr lang="da-DK" dirty="0"/>
          </a:p>
        </p:txBody>
      </p:sp>
      <p:sp>
        <p:nvSpPr>
          <p:cNvPr id="2" name="Titel 1"/>
          <p:cNvSpPr>
            <a:spLocks noGrp="1"/>
          </p:cNvSpPr>
          <p:nvPr>
            <p:ph type="title" hasCustomPrompt="1"/>
          </p:nvPr>
        </p:nvSpPr>
        <p:spPr/>
        <p:txBody>
          <a:bodyPr/>
          <a:lstStyle>
            <a:lvl1pPr>
              <a:defRPr/>
            </a:lvl1pPr>
          </a:lstStyle>
          <a:p>
            <a:r>
              <a:rPr lang="da-DK" dirty="0" smtClean="0"/>
              <a:t>Overskrift 1</a:t>
            </a:r>
            <a:endParaRPr lang="da-DK" dirty="0"/>
          </a:p>
        </p:txBody>
      </p:sp>
      <p:sp>
        <p:nvSpPr>
          <p:cNvPr id="12" name="Pladsholder til tekst 17"/>
          <p:cNvSpPr>
            <a:spLocks noGrp="1"/>
          </p:cNvSpPr>
          <p:nvPr>
            <p:ph type="body" sz="quarter" idx="19" hasCustomPrompt="1"/>
          </p:nvPr>
        </p:nvSpPr>
        <p:spPr>
          <a:xfrm>
            <a:off x="5000399" y="270000"/>
            <a:ext cx="3600000" cy="629100"/>
          </a:xfrm>
        </p:spPr>
        <p:txBody>
          <a:bodyPr>
            <a:normAutofit/>
          </a:bodyPr>
          <a:lstStyle>
            <a:lvl1pPr>
              <a:lnSpc>
                <a:spcPct val="100000"/>
              </a:lnSpc>
              <a:defRPr sz="2000" baseline="0">
                <a:solidFill>
                  <a:srgbClr val="10137C"/>
                </a:solidFill>
              </a:defRPr>
            </a:lvl1pPr>
          </a:lstStyle>
          <a:p>
            <a:pPr lvl="0"/>
            <a:r>
              <a:rPr lang="da-DK" dirty="0" smtClean="0"/>
              <a:t>Overskrift 2</a:t>
            </a:r>
            <a:endParaRPr lang="da-DK" dirty="0"/>
          </a:p>
        </p:txBody>
      </p:sp>
      <p:sp>
        <p:nvSpPr>
          <p:cNvPr id="19" name="Pladsholder til tekst 9"/>
          <p:cNvSpPr>
            <a:spLocks noGrp="1"/>
          </p:cNvSpPr>
          <p:nvPr>
            <p:ph type="body" sz="quarter" idx="29"/>
          </p:nvPr>
        </p:nvSpPr>
        <p:spPr>
          <a:xfrm>
            <a:off x="856800" y="2702700"/>
            <a:ext cx="3600000" cy="156600"/>
          </a:xfrm>
          <a:ln>
            <a:gradFill>
              <a:gsLst>
                <a:gs pos="97000">
                  <a:schemeClr val="bg1"/>
                </a:gs>
                <a:gs pos="97000">
                  <a:srgbClr val="A0A8AC"/>
                </a:gs>
              </a:gsLst>
              <a:lin ang="5400000" scaled="0"/>
            </a:gradFill>
          </a:ln>
        </p:spPr>
        <p:txBody>
          <a:bodyPr vert="horz" lIns="0" tIns="0" rIns="0" bIns="0" rtlCol="0">
            <a:noAutofit/>
          </a:bodyPr>
          <a:lstStyle>
            <a:lvl1pPr algn="l" defTabSz="914400" rtl="0" eaLnBrk="1" latinLnBrk="0" hangingPunct="1">
              <a:spcBef>
                <a:spcPts val="100"/>
              </a:spcBef>
              <a:buNone/>
              <a:defRPr lang="da-DK" sz="1200" b="0" kern="1200" dirty="0" smtClean="0">
                <a:solidFill>
                  <a:srgbClr val="10137C"/>
                </a:solidFill>
                <a:latin typeface="Verdana" pitchFamily="34" charset="0"/>
                <a:ea typeface="+mn-ea"/>
                <a:cs typeface="Arial" pitchFamily="34" charset="0"/>
              </a:defRPr>
            </a:lvl1pPr>
            <a:lvl2pPr algn="l" defTabSz="914400" rtl="0" eaLnBrk="1" latinLnBrk="0" hangingPunct="1">
              <a:spcBef>
                <a:spcPts val="100"/>
              </a:spcBef>
              <a:buNone/>
              <a:defRPr lang="da-DK" sz="1200" b="0" kern="1200" dirty="0" smtClean="0">
                <a:solidFill>
                  <a:srgbClr val="10137C"/>
                </a:solidFill>
                <a:latin typeface="Verdana" pitchFamily="34" charset="0"/>
                <a:ea typeface="+mn-ea"/>
                <a:cs typeface="Arial" pitchFamily="34" charset="0"/>
              </a:defRPr>
            </a:lvl2pPr>
            <a:lvl3pPr>
              <a:defRPr sz="1400" b="0"/>
            </a:lvl3pPr>
            <a:lvl4pPr>
              <a:defRPr sz="1400" b="0"/>
            </a:lvl4pPr>
            <a:lvl5pPr>
              <a:defRPr sz="1400" b="0"/>
            </a:lvl5pPr>
          </a:lstStyle>
          <a:p>
            <a:pPr lvl="0"/>
            <a:r>
              <a:rPr lang="da-DK" smtClean="0"/>
              <a:t>Klik for at redigere typografi i masteren</a:t>
            </a:r>
          </a:p>
          <a:p>
            <a:pPr lvl="1"/>
            <a:r>
              <a:rPr lang="da-DK" smtClean="0"/>
              <a:t>Andet niveau</a:t>
            </a:r>
          </a:p>
        </p:txBody>
      </p:sp>
      <p:sp>
        <p:nvSpPr>
          <p:cNvPr id="20" name="Pladsholder til tekst 9"/>
          <p:cNvSpPr>
            <a:spLocks noGrp="1"/>
          </p:cNvSpPr>
          <p:nvPr>
            <p:ph type="body" sz="quarter" idx="30"/>
          </p:nvPr>
        </p:nvSpPr>
        <p:spPr>
          <a:xfrm>
            <a:off x="5000399" y="2702700"/>
            <a:ext cx="3600000" cy="156600"/>
          </a:xfrm>
          <a:ln>
            <a:gradFill>
              <a:gsLst>
                <a:gs pos="97000">
                  <a:schemeClr val="bg1"/>
                </a:gs>
                <a:gs pos="97000">
                  <a:srgbClr val="A0A8AC"/>
                </a:gs>
              </a:gsLst>
              <a:lin ang="5400000" scaled="0"/>
            </a:gradFill>
          </a:ln>
        </p:spPr>
        <p:txBody>
          <a:bodyPr vert="horz" lIns="0" tIns="0" rIns="0" bIns="0" rtlCol="0">
            <a:noAutofit/>
          </a:bodyPr>
          <a:lstStyle>
            <a:lvl1pPr algn="l" defTabSz="914400" rtl="0" eaLnBrk="1" latinLnBrk="0" hangingPunct="1">
              <a:spcBef>
                <a:spcPts val="100"/>
              </a:spcBef>
              <a:buNone/>
              <a:defRPr lang="da-DK" sz="1200" b="0" kern="1200" dirty="0" smtClean="0">
                <a:solidFill>
                  <a:srgbClr val="10137C"/>
                </a:solidFill>
                <a:latin typeface="Verdana" pitchFamily="34" charset="0"/>
                <a:ea typeface="+mn-ea"/>
                <a:cs typeface="Arial" pitchFamily="34" charset="0"/>
              </a:defRPr>
            </a:lvl1pPr>
            <a:lvl2pPr algn="l" defTabSz="914400" rtl="0" eaLnBrk="1" latinLnBrk="0" hangingPunct="1">
              <a:spcBef>
                <a:spcPts val="100"/>
              </a:spcBef>
              <a:buNone/>
              <a:defRPr lang="da-DK" sz="1200" b="0" kern="1200" dirty="0" smtClean="0">
                <a:solidFill>
                  <a:srgbClr val="10137C"/>
                </a:solidFill>
                <a:latin typeface="Verdana" pitchFamily="34" charset="0"/>
                <a:ea typeface="+mn-ea"/>
                <a:cs typeface="Arial" pitchFamily="34" charset="0"/>
              </a:defRPr>
            </a:lvl2pPr>
            <a:lvl3pPr>
              <a:defRPr sz="1400" b="0"/>
            </a:lvl3pPr>
            <a:lvl4pPr>
              <a:defRPr sz="1400" b="0"/>
            </a:lvl4pPr>
            <a:lvl5pPr>
              <a:defRPr sz="1400" b="0"/>
            </a:lvl5pPr>
          </a:lstStyle>
          <a:p>
            <a:pPr lvl="0"/>
            <a:r>
              <a:rPr lang="da-DK" smtClean="0"/>
              <a:t>Klik for at redigere typografi i masteren</a:t>
            </a:r>
          </a:p>
          <a:p>
            <a:pPr lvl="1"/>
            <a:r>
              <a:rPr lang="da-DK" smtClean="0"/>
              <a:t>Andet niveau</a:t>
            </a:r>
          </a:p>
        </p:txBody>
      </p:sp>
      <p:sp>
        <p:nvSpPr>
          <p:cNvPr id="21" name="Pladsholder til tekst 16"/>
          <p:cNvSpPr>
            <a:spLocks noGrp="1"/>
          </p:cNvSpPr>
          <p:nvPr>
            <p:ph type="body" sz="quarter" idx="17" hasCustomPrompt="1"/>
          </p:nvPr>
        </p:nvSpPr>
        <p:spPr>
          <a:xfrm>
            <a:off x="856800" y="4322700"/>
            <a:ext cx="3600000" cy="202500"/>
          </a:xfrm>
        </p:spPr>
        <p:txBody>
          <a:bodyPr>
            <a:noAutofit/>
          </a:bodyPr>
          <a:lstStyle>
            <a:lvl1pPr>
              <a:defRPr sz="700" b="0" baseline="0"/>
            </a:lvl1pPr>
            <a:lvl2pPr>
              <a:defRPr sz="900" b="0"/>
            </a:lvl2pPr>
            <a:lvl3pPr>
              <a:defRPr sz="900" b="0"/>
            </a:lvl3pPr>
            <a:lvl4pPr>
              <a:defRPr sz="900" b="0"/>
            </a:lvl4pPr>
            <a:lvl5pPr>
              <a:defRPr sz="900" b="0"/>
            </a:lvl5pPr>
          </a:lstStyle>
          <a:p>
            <a:pPr lvl="0"/>
            <a:r>
              <a:rPr lang="da-DK" dirty="0" smtClean="0"/>
              <a:t>Fodnote - Tekststørrelse 7</a:t>
            </a:r>
          </a:p>
        </p:txBody>
      </p:sp>
      <p:sp>
        <p:nvSpPr>
          <p:cNvPr id="22" name="Pladsholder til tekst 16"/>
          <p:cNvSpPr>
            <a:spLocks noGrp="1"/>
          </p:cNvSpPr>
          <p:nvPr>
            <p:ph type="body" sz="quarter" idx="20" hasCustomPrompt="1"/>
          </p:nvPr>
        </p:nvSpPr>
        <p:spPr>
          <a:xfrm>
            <a:off x="5000400" y="4322700"/>
            <a:ext cx="3600000" cy="202500"/>
          </a:xfrm>
        </p:spPr>
        <p:txBody>
          <a:bodyPr>
            <a:noAutofit/>
          </a:bodyPr>
          <a:lstStyle>
            <a:lvl1pPr>
              <a:defRPr sz="700" b="0" baseline="0"/>
            </a:lvl1pPr>
            <a:lvl2pPr>
              <a:defRPr sz="900" b="0"/>
            </a:lvl2pPr>
            <a:lvl3pPr>
              <a:defRPr sz="900" b="0"/>
            </a:lvl3pPr>
            <a:lvl4pPr>
              <a:defRPr sz="900" b="0"/>
            </a:lvl4pPr>
            <a:lvl5pPr>
              <a:defRPr sz="900" b="0"/>
            </a:lvl5pPr>
          </a:lstStyle>
          <a:p>
            <a:pPr lvl="0"/>
            <a:r>
              <a:rPr lang="da-DK" dirty="0" smtClean="0"/>
              <a:t>Fodnote - Tekststørrelse 7</a:t>
            </a:r>
          </a:p>
        </p:txBody>
      </p:sp>
      <p:sp>
        <p:nvSpPr>
          <p:cNvPr id="23" name="Pladsholder til tekst 32"/>
          <p:cNvSpPr>
            <a:spLocks noGrp="1"/>
          </p:cNvSpPr>
          <p:nvPr>
            <p:ph type="body" sz="quarter" idx="31" hasCustomPrompt="1"/>
          </p:nvPr>
        </p:nvSpPr>
        <p:spPr>
          <a:xfrm>
            <a:off x="856800" y="2516400"/>
            <a:ext cx="3592800" cy="121500"/>
          </a:xfrm>
          <a:ln>
            <a:noFill/>
          </a:ln>
        </p:spPr>
        <p:txBody>
          <a:bodyPr vert="horz" lIns="0" tIns="0" rIns="0" bIns="0" rtlCol="0">
            <a:noAutofit/>
          </a:bodyPr>
          <a:lstStyle>
            <a:lvl1pPr marL="0" marR="0" indent="0" algn="l" defTabSz="914400" rtl="0" eaLnBrk="1" fontAlgn="auto" latinLnBrk="0" hangingPunct="1">
              <a:lnSpc>
                <a:spcPct val="120000"/>
              </a:lnSpc>
              <a:spcBef>
                <a:spcPts val="0"/>
              </a:spcBef>
              <a:spcAft>
                <a:spcPts val="0"/>
              </a:spcAft>
              <a:buClrTx/>
              <a:buSzTx/>
              <a:buFont typeface="Wingdings" pitchFamily="2" charset="2"/>
              <a:buNone/>
              <a:tabLst/>
              <a:defRPr lang="da-DK" sz="700" b="0" kern="1200" baseline="0" dirty="0" smtClean="0">
                <a:solidFill>
                  <a:srgbClr val="6E6E6E"/>
                </a:solidFill>
                <a:latin typeface="Verdana" pitchFamily="34" charset="0"/>
                <a:ea typeface="+mn-ea"/>
                <a:cs typeface="Arial" pitchFamily="34" charset="0"/>
              </a:defRPr>
            </a:lvl1pPr>
          </a:lstStyle>
          <a:p>
            <a:pPr marL="0" marR="0" lvl="0" indent="0" algn="l" defTabSz="914400" rtl="0" eaLnBrk="1" fontAlgn="auto" latinLnBrk="0" hangingPunct="1">
              <a:lnSpc>
                <a:spcPct val="120000"/>
              </a:lnSpc>
              <a:spcBef>
                <a:spcPts val="0"/>
              </a:spcBef>
              <a:spcAft>
                <a:spcPts val="0"/>
              </a:spcAft>
              <a:buClrTx/>
              <a:buSzTx/>
              <a:buFont typeface="Wingdings" pitchFamily="2" charset="2"/>
              <a:buNone/>
              <a:tabLst/>
              <a:defRPr/>
            </a:pPr>
            <a:r>
              <a:rPr lang="da-DK" dirty="0" smtClean="0"/>
              <a:t>Fodnote - Tekststørrelse 7</a:t>
            </a:r>
          </a:p>
          <a:p>
            <a:pPr marL="0" lvl="0" indent="0" algn="l" defTabSz="914400" rtl="0" eaLnBrk="1" latinLnBrk="0" hangingPunct="1">
              <a:lnSpc>
                <a:spcPct val="120000"/>
              </a:lnSpc>
              <a:spcBef>
                <a:spcPts val="0"/>
              </a:spcBef>
              <a:buFont typeface="Wingdings" pitchFamily="2" charset="2"/>
              <a:buNone/>
            </a:pPr>
            <a:endParaRPr lang="da-DK" dirty="0"/>
          </a:p>
        </p:txBody>
      </p:sp>
      <p:sp>
        <p:nvSpPr>
          <p:cNvPr id="24" name="Pladsholder til tekst 34"/>
          <p:cNvSpPr>
            <a:spLocks noGrp="1"/>
          </p:cNvSpPr>
          <p:nvPr>
            <p:ph type="body" sz="quarter" idx="32" hasCustomPrompt="1"/>
          </p:nvPr>
        </p:nvSpPr>
        <p:spPr>
          <a:xfrm>
            <a:off x="5000400" y="2516400"/>
            <a:ext cx="3600000" cy="121500"/>
          </a:xfrm>
        </p:spPr>
        <p:txBody>
          <a:bodyPr vert="horz" lIns="0" tIns="0" rIns="0" bIns="0" rtlCol="0">
            <a:noAutofit/>
          </a:bodyPr>
          <a:lstStyle>
            <a:lvl1pPr>
              <a:defRPr lang="da-DK" sz="700" b="0" kern="1200" baseline="0" dirty="0" smtClean="0">
                <a:solidFill>
                  <a:srgbClr val="6E6E6E"/>
                </a:solidFill>
                <a:latin typeface="Verdana" pitchFamily="34" charset="0"/>
                <a:ea typeface="+mn-ea"/>
                <a:cs typeface="Arial" pitchFamily="34" charset="0"/>
              </a:defRPr>
            </a:lvl1pPr>
          </a:lstStyle>
          <a:p>
            <a:pPr marL="0" marR="0" lvl="0" indent="0" algn="l" defTabSz="914400" rtl="0" eaLnBrk="1" fontAlgn="auto" latinLnBrk="0" hangingPunct="1">
              <a:lnSpc>
                <a:spcPct val="120000"/>
              </a:lnSpc>
              <a:spcBef>
                <a:spcPts val="0"/>
              </a:spcBef>
              <a:spcAft>
                <a:spcPts val="0"/>
              </a:spcAft>
              <a:buClrTx/>
              <a:buSzTx/>
              <a:buFont typeface="Wingdings" pitchFamily="2" charset="2"/>
              <a:buNone/>
              <a:tabLst/>
            </a:pPr>
            <a:r>
              <a:rPr lang="da-DK" dirty="0" smtClean="0"/>
              <a:t>Fodnote - Tekststørrelse 7</a:t>
            </a:r>
            <a:endParaRPr lang="da-DK" dirty="0"/>
          </a:p>
        </p:txBody>
      </p:sp>
      <p:sp>
        <p:nvSpPr>
          <p:cNvPr id="25" name="Pladsholder til indhold 31"/>
          <p:cNvSpPr>
            <a:spLocks noGrp="1"/>
          </p:cNvSpPr>
          <p:nvPr>
            <p:ph sz="quarter" idx="34"/>
          </p:nvPr>
        </p:nvSpPr>
        <p:spPr>
          <a:xfrm>
            <a:off x="846167" y="2492100"/>
            <a:ext cx="3614738" cy="27000"/>
          </a:xfrm>
          <a:solidFill>
            <a:srgbClr val="10137C"/>
          </a:solidFill>
        </p:spPr>
        <p:txBody>
          <a:bodyPr>
            <a:noAutofit/>
          </a:bodyPr>
          <a:lstStyle>
            <a:lvl1pPr>
              <a:defRPr sz="100">
                <a:solidFill>
                  <a:srgbClr val="10137C"/>
                </a:solidFill>
              </a:defRPr>
            </a:lvl1pPr>
          </a:lstStyle>
          <a:p>
            <a:pPr lvl="0"/>
            <a:r>
              <a:rPr lang="da-DK" smtClean="0"/>
              <a:t>Klik for at redigere typografi i masteren</a:t>
            </a:r>
          </a:p>
        </p:txBody>
      </p:sp>
      <p:sp>
        <p:nvSpPr>
          <p:cNvPr id="26" name="Pladsholder til indhold 31"/>
          <p:cNvSpPr>
            <a:spLocks noGrp="1"/>
          </p:cNvSpPr>
          <p:nvPr>
            <p:ph sz="quarter" idx="35"/>
          </p:nvPr>
        </p:nvSpPr>
        <p:spPr>
          <a:xfrm>
            <a:off x="846167" y="4285688"/>
            <a:ext cx="3614738" cy="27000"/>
          </a:xfrm>
          <a:solidFill>
            <a:srgbClr val="10137C"/>
          </a:solidFill>
        </p:spPr>
        <p:txBody>
          <a:bodyPr>
            <a:noAutofit/>
          </a:bodyPr>
          <a:lstStyle>
            <a:lvl1pPr>
              <a:defRPr sz="100">
                <a:solidFill>
                  <a:srgbClr val="10137C"/>
                </a:solidFill>
              </a:defRPr>
            </a:lvl1pPr>
          </a:lstStyle>
          <a:p>
            <a:pPr lvl="0"/>
            <a:r>
              <a:rPr lang="da-DK" smtClean="0"/>
              <a:t>Klik for at redigere typografi i masteren</a:t>
            </a:r>
          </a:p>
        </p:txBody>
      </p:sp>
      <p:sp>
        <p:nvSpPr>
          <p:cNvPr id="27" name="Pladsholder til indhold 31"/>
          <p:cNvSpPr>
            <a:spLocks noGrp="1"/>
          </p:cNvSpPr>
          <p:nvPr>
            <p:ph sz="quarter" idx="36"/>
          </p:nvPr>
        </p:nvSpPr>
        <p:spPr>
          <a:xfrm>
            <a:off x="4995187" y="4285688"/>
            <a:ext cx="3614738" cy="27000"/>
          </a:xfrm>
          <a:solidFill>
            <a:srgbClr val="10137C"/>
          </a:solidFill>
        </p:spPr>
        <p:txBody>
          <a:bodyPr>
            <a:noAutofit/>
          </a:bodyPr>
          <a:lstStyle>
            <a:lvl1pPr>
              <a:defRPr sz="100">
                <a:solidFill>
                  <a:srgbClr val="10137C"/>
                </a:solidFill>
              </a:defRPr>
            </a:lvl1pPr>
          </a:lstStyle>
          <a:p>
            <a:pPr lvl="0"/>
            <a:r>
              <a:rPr lang="da-DK" smtClean="0"/>
              <a:t>Klik for at redigere typografi i masteren</a:t>
            </a:r>
          </a:p>
        </p:txBody>
      </p:sp>
      <p:sp>
        <p:nvSpPr>
          <p:cNvPr id="28" name="Pladsholder til indhold 31"/>
          <p:cNvSpPr>
            <a:spLocks noGrp="1"/>
          </p:cNvSpPr>
          <p:nvPr>
            <p:ph sz="quarter" idx="37"/>
          </p:nvPr>
        </p:nvSpPr>
        <p:spPr>
          <a:xfrm>
            <a:off x="4995187" y="2492100"/>
            <a:ext cx="3614738" cy="27000"/>
          </a:xfrm>
          <a:solidFill>
            <a:srgbClr val="10137C"/>
          </a:solidFill>
        </p:spPr>
        <p:txBody>
          <a:bodyPr>
            <a:noAutofit/>
          </a:bodyPr>
          <a:lstStyle>
            <a:lvl1pPr>
              <a:defRPr sz="100">
                <a:solidFill>
                  <a:srgbClr val="10137C"/>
                </a:solidFill>
              </a:defRPr>
            </a:lvl1pPr>
          </a:lstStyle>
          <a:p>
            <a:pPr lvl="0"/>
            <a:r>
              <a:rPr lang="da-DK" smtClean="0"/>
              <a:t>Klik for at redigere typografi i masteren</a:t>
            </a:r>
          </a:p>
        </p:txBody>
      </p:sp>
      <p:sp>
        <p:nvSpPr>
          <p:cNvPr id="29" name="Rektangel 28"/>
          <p:cNvSpPr/>
          <p:nvPr userDrawn="1"/>
        </p:nvSpPr>
        <p:spPr>
          <a:xfrm>
            <a:off x="-3251201" y="0"/>
            <a:ext cx="2888343" cy="1754326"/>
          </a:xfrm>
          <a:prstGeom prst="rect">
            <a:avLst/>
          </a:prstGeom>
        </p:spPr>
        <p:txBody>
          <a:bodyPr wrap="square">
            <a:spAutoFit/>
          </a:bodyPr>
          <a:lstStyle/>
          <a:p>
            <a:r>
              <a:rPr lang="da-DK" sz="1800" dirty="0" smtClean="0"/>
              <a:t>Lav</a:t>
            </a:r>
            <a:r>
              <a:rPr lang="da-DK" sz="1800" baseline="0" dirty="0" smtClean="0"/>
              <a:t> grafer i Excel, formatér dem under Nykredit Design i den ønskede størrelse og klip derefter ind i PowerPoint.</a:t>
            </a:r>
            <a:endParaRPr lang="da-DK" sz="1800" dirty="0"/>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 vandret">
    <p:spTree>
      <p:nvGrpSpPr>
        <p:cNvPr id="1" name=""/>
        <p:cNvGrpSpPr/>
        <p:nvPr/>
      </p:nvGrpSpPr>
      <p:grpSpPr>
        <a:xfrm>
          <a:off x="0" y="0"/>
          <a:ext cx="0" cy="0"/>
          <a:chOff x="0" y="0"/>
          <a:chExt cx="0" cy="0"/>
        </a:xfrm>
      </p:grpSpPr>
      <p:sp>
        <p:nvSpPr>
          <p:cNvPr id="10" name="Pladsholder til billede 14"/>
          <p:cNvSpPr>
            <a:spLocks noGrp="1"/>
          </p:cNvSpPr>
          <p:nvPr>
            <p:ph type="pic" sz="quarter" idx="18" hasCustomPrompt="1"/>
          </p:nvPr>
        </p:nvSpPr>
        <p:spPr>
          <a:xfrm>
            <a:off x="428400" y="0"/>
            <a:ext cx="4143600" cy="4819500"/>
          </a:xfrm>
        </p:spPr>
        <p:txBody>
          <a:bodyPr/>
          <a:lstStyle>
            <a:lvl1pPr marL="0" marR="0" indent="0" algn="l" defTabSz="914400" rtl="0" eaLnBrk="1" fontAlgn="auto" latinLnBrk="0" hangingPunct="1">
              <a:lnSpc>
                <a:spcPct val="120000"/>
              </a:lnSpc>
              <a:spcBef>
                <a:spcPts val="0"/>
              </a:spcBef>
              <a:spcAft>
                <a:spcPts val="0"/>
              </a:spcAft>
              <a:buClrTx/>
              <a:buSzTx/>
              <a:buFont typeface="Wingdings" pitchFamily="2" charset="2"/>
              <a:buNone/>
              <a:tabLst/>
              <a:defRPr lang="da-DK" sz="1200" b="0" kern="1200" baseline="0" dirty="0" smtClean="0">
                <a:solidFill>
                  <a:srgbClr val="5B6770"/>
                </a:solidFill>
                <a:latin typeface="Arial" pitchFamily="34" charset="0"/>
                <a:ea typeface="+mn-ea"/>
                <a:cs typeface="Arial" pitchFamily="34" charset="0"/>
              </a:defRPr>
            </a:lvl1pPr>
          </a:lstStyle>
          <a:p>
            <a:r>
              <a:rPr lang="da-DK" dirty="0" smtClean="0"/>
              <a:t>						</a:t>
            </a:r>
          </a:p>
          <a:p>
            <a:endParaRPr lang="da-DK" dirty="0"/>
          </a:p>
        </p:txBody>
      </p:sp>
      <p:sp>
        <p:nvSpPr>
          <p:cNvPr id="11" name="Pladsholder til billede 4"/>
          <p:cNvSpPr>
            <a:spLocks noGrp="1"/>
          </p:cNvSpPr>
          <p:nvPr>
            <p:ph type="pic" sz="quarter" idx="15"/>
          </p:nvPr>
        </p:nvSpPr>
        <p:spPr>
          <a:xfrm>
            <a:off x="4572000" y="0"/>
            <a:ext cx="4572000" cy="4603500"/>
          </a:xfrm>
          <a:prstGeom prst="rect">
            <a:avLst/>
          </a:prstGeom>
        </p:spPr>
        <p:txBody>
          <a:bodyPr/>
          <a:lstStyle>
            <a:lvl1pPr>
              <a:buNone/>
              <a:defRPr sz="1200">
                <a:solidFill>
                  <a:srgbClr val="5B6770"/>
                </a:solidFill>
                <a:latin typeface="Arial" pitchFamily="34" charset="0"/>
                <a:cs typeface="Arial" pitchFamily="34" charset="0"/>
              </a:defRPr>
            </a:lvl1pPr>
          </a:lstStyle>
          <a:p>
            <a:r>
              <a:rPr lang="da-DK" smtClean="0"/>
              <a:t>Klik på ikonet for at tilføje et billede</a:t>
            </a:r>
            <a:endParaRPr lang="da-DK" dirty="0"/>
          </a:p>
        </p:txBody>
      </p:sp>
      <p:sp>
        <p:nvSpPr>
          <p:cNvPr id="2" name="Titel 1"/>
          <p:cNvSpPr>
            <a:spLocks noGrp="1"/>
          </p:cNvSpPr>
          <p:nvPr>
            <p:ph type="title" hasCustomPrompt="1"/>
          </p:nvPr>
        </p:nvSpPr>
        <p:spPr/>
        <p:txBody>
          <a:bodyPr/>
          <a:lstStyle>
            <a:lvl1pPr>
              <a:defRPr/>
            </a:lvl1pPr>
          </a:lstStyle>
          <a:p>
            <a:r>
              <a:rPr lang="da-DK" dirty="0" smtClean="0"/>
              <a:t>Overskrift 1</a:t>
            </a:r>
            <a:endParaRPr lang="da-DK" dirty="0"/>
          </a:p>
        </p:txBody>
      </p:sp>
      <p:sp>
        <p:nvSpPr>
          <p:cNvPr id="3" name="Pladsholder til dato 2"/>
          <p:cNvSpPr>
            <a:spLocks noGrp="1"/>
          </p:cNvSpPr>
          <p:nvPr>
            <p:ph type="dt" sz="half" idx="10"/>
          </p:nvPr>
        </p:nvSpPr>
        <p:spPr/>
        <p:txBody>
          <a:bodyPr/>
          <a:lstStyle/>
          <a:p>
            <a:fld id="{68B7A97E-30A9-4640-86F0-71988D229FFE}" type="datetime2">
              <a:rPr lang="da-DK" smtClean="0"/>
              <a:pPr/>
              <a:t>10. september 2014</a:t>
            </a:fld>
            <a:endParaRPr lang="da-DK" dirty="0"/>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FCD6DE5C-C32F-43B7-B2E0-60959F05D63A}" type="slidenum">
              <a:rPr lang="da-DK" smtClean="0"/>
              <a:pPr/>
              <a:t>‹#›</a:t>
            </a:fld>
            <a:endParaRPr lang="da-DK" dirty="0"/>
          </a:p>
        </p:txBody>
      </p:sp>
      <p:sp>
        <p:nvSpPr>
          <p:cNvPr id="6" name="Pladsholder til indhold 24"/>
          <p:cNvSpPr>
            <a:spLocks noGrp="1"/>
          </p:cNvSpPr>
          <p:nvPr>
            <p:ph sz="quarter" idx="25" hasCustomPrompt="1"/>
          </p:nvPr>
        </p:nvSpPr>
        <p:spPr>
          <a:xfrm>
            <a:off x="856800" y="899100"/>
            <a:ext cx="7754400" cy="1722600"/>
          </a:xfrm>
          <a:ln>
            <a:noFill/>
          </a:ln>
        </p:spPr>
        <p:txBody>
          <a:bodyPr>
            <a:normAutofit/>
          </a:bodyPr>
          <a:lstStyle>
            <a:lvl1pPr>
              <a:defRPr sz="1600" baseline="0"/>
            </a:lvl1pPr>
            <a:lvl5pPr>
              <a:defRPr/>
            </a:lvl5pPr>
          </a:lstStyle>
          <a:p>
            <a:pPr lvl="0"/>
            <a:r>
              <a:rPr lang="da-DK" dirty="0" smtClean="0"/>
              <a:t>Indsæt diagram, tekst, billede, tabel eller </a:t>
            </a:r>
            <a:r>
              <a:rPr lang="da-DK" dirty="0" err="1" smtClean="0"/>
              <a:t>smart-art</a:t>
            </a:r>
            <a:endParaRPr lang="da-DK" dirty="0"/>
          </a:p>
        </p:txBody>
      </p:sp>
      <p:sp>
        <p:nvSpPr>
          <p:cNvPr id="8" name="Pladsholder til indhold 28"/>
          <p:cNvSpPr>
            <a:spLocks noGrp="1"/>
          </p:cNvSpPr>
          <p:nvPr>
            <p:ph sz="quarter" idx="27" hasCustomPrompt="1"/>
          </p:nvPr>
        </p:nvSpPr>
        <p:spPr>
          <a:xfrm>
            <a:off x="856800" y="2735100"/>
            <a:ext cx="3600000" cy="1722600"/>
          </a:xfrm>
        </p:spPr>
        <p:txBody>
          <a:bodyPr>
            <a:normAutofit/>
          </a:bodyPr>
          <a:lstStyle>
            <a:lvl1pPr>
              <a:defRPr sz="1600"/>
            </a:lvl1pPr>
          </a:lstStyle>
          <a:p>
            <a:pPr lvl="0"/>
            <a:r>
              <a:rPr lang="da-DK" dirty="0" smtClean="0"/>
              <a:t>Indsæt diagram, tekst, billede, tabel eller </a:t>
            </a:r>
            <a:r>
              <a:rPr lang="da-DK" dirty="0" err="1" smtClean="0"/>
              <a:t>smart-art</a:t>
            </a:r>
            <a:endParaRPr lang="da-DK" dirty="0"/>
          </a:p>
        </p:txBody>
      </p:sp>
      <p:sp>
        <p:nvSpPr>
          <p:cNvPr id="9" name="Pladsholder til indhold 30"/>
          <p:cNvSpPr>
            <a:spLocks noGrp="1"/>
          </p:cNvSpPr>
          <p:nvPr>
            <p:ph sz="quarter" idx="28" hasCustomPrompt="1"/>
          </p:nvPr>
        </p:nvSpPr>
        <p:spPr>
          <a:xfrm>
            <a:off x="5000400" y="2735100"/>
            <a:ext cx="3600000" cy="1722600"/>
          </a:xfrm>
        </p:spPr>
        <p:txBody>
          <a:bodyPr>
            <a:normAutofit/>
          </a:bodyPr>
          <a:lstStyle>
            <a:lvl1pPr>
              <a:defRPr sz="1600"/>
            </a:lvl1pPr>
          </a:lstStyle>
          <a:p>
            <a:pPr lvl="0"/>
            <a:r>
              <a:rPr lang="da-DK" dirty="0" smtClean="0"/>
              <a:t>Indsæt diagram, tekst, billede, tabel eller </a:t>
            </a:r>
            <a:r>
              <a:rPr lang="da-DK" dirty="0" err="1" smtClean="0"/>
              <a:t>smart-art</a:t>
            </a:r>
            <a:endParaRPr lang="da-DK" dirty="0"/>
          </a:p>
        </p:txBody>
      </p:sp>
      <p:sp>
        <p:nvSpPr>
          <p:cNvPr id="12" name="Rektangel 11"/>
          <p:cNvSpPr/>
          <p:nvPr userDrawn="1"/>
        </p:nvSpPr>
        <p:spPr>
          <a:xfrm>
            <a:off x="-3251201" y="0"/>
            <a:ext cx="2888343" cy="2308324"/>
          </a:xfrm>
          <a:prstGeom prst="rect">
            <a:avLst/>
          </a:prstGeom>
        </p:spPr>
        <p:txBody>
          <a:bodyPr wrap="square">
            <a:spAutoFit/>
          </a:bodyPr>
          <a:lstStyle/>
          <a:p>
            <a:r>
              <a:rPr lang="da-DK" sz="1800" dirty="0" smtClean="0"/>
              <a:t>Billeder vælges og indsættes via Nykredit Design.</a:t>
            </a:r>
          </a:p>
          <a:p>
            <a:endParaRPr lang="da-DK" sz="1800" dirty="0" smtClean="0"/>
          </a:p>
          <a:p>
            <a:r>
              <a:rPr lang="da-DK" sz="1800" dirty="0" smtClean="0"/>
              <a:t>Vælg den</a:t>
            </a:r>
            <a:r>
              <a:rPr lang="da-DK" sz="1800" baseline="0" dirty="0" smtClean="0"/>
              <a:t> ønskede planche og det ønskede foto og placering.</a:t>
            </a:r>
            <a:endParaRPr lang="da-DK" sz="1800" dirty="0"/>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2 vandret med overskrifter">
    <p:spTree>
      <p:nvGrpSpPr>
        <p:cNvPr id="1" name=""/>
        <p:cNvGrpSpPr/>
        <p:nvPr/>
      </p:nvGrpSpPr>
      <p:grpSpPr>
        <a:xfrm>
          <a:off x="0" y="0"/>
          <a:ext cx="0" cy="0"/>
          <a:chOff x="0" y="0"/>
          <a:chExt cx="0" cy="0"/>
        </a:xfrm>
      </p:grpSpPr>
      <p:sp>
        <p:nvSpPr>
          <p:cNvPr id="10" name="Pladsholder til billede 14"/>
          <p:cNvSpPr>
            <a:spLocks noGrp="1"/>
          </p:cNvSpPr>
          <p:nvPr>
            <p:ph type="pic" sz="quarter" idx="18" hasCustomPrompt="1"/>
          </p:nvPr>
        </p:nvSpPr>
        <p:spPr>
          <a:xfrm>
            <a:off x="428400" y="0"/>
            <a:ext cx="4143600" cy="4819500"/>
          </a:xfrm>
        </p:spPr>
        <p:txBody>
          <a:bodyPr/>
          <a:lstStyle>
            <a:lvl1pPr marL="0" marR="0" indent="0" algn="l" defTabSz="914400" rtl="0" eaLnBrk="1" fontAlgn="auto" latinLnBrk="0" hangingPunct="1">
              <a:lnSpc>
                <a:spcPct val="120000"/>
              </a:lnSpc>
              <a:spcBef>
                <a:spcPts val="0"/>
              </a:spcBef>
              <a:spcAft>
                <a:spcPts val="0"/>
              </a:spcAft>
              <a:buClrTx/>
              <a:buSzTx/>
              <a:buFont typeface="Wingdings" pitchFamily="2" charset="2"/>
              <a:buNone/>
              <a:tabLst/>
              <a:defRPr lang="da-DK" sz="1200" b="0" kern="1200" baseline="0" dirty="0" smtClean="0">
                <a:solidFill>
                  <a:srgbClr val="5B6770"/>
                </a:solidFill>
                <a:latin typeface="Arial" pitchFamily="34" charset="0"/>
                <a:ea typeface="+mn-ea"/>
                <a:cs typeface="Arial" pitchFamily="34" charset="0"/>
              </a:defRPr>
            </a:lvl1pPr>
          </a:lstStyle>
          <a:p>
            <a:r>
              <a:rPr lang="da-DK" dirty="0" smtClean="0"/>
              <a:t>						</a:t>
            </a:r>
          </a:p>
          <a:p>
            <a:endParaRPr lang="da-DK" dirty="0"/>
          </a:p>
        </p:txBody>
      </p:sp>
      <p:sp>
        <p:nvSpPr>
          <p:cNvPr id="11" name="Pladsholder til billede 4"/>
          <p:cNvSpPr>
            <a:spLocks noGrp="1"/>
          </p:cNvSpPr>
          <p:nvPr>
            <p:ph type="pic" sz="quarter" idx="15"/>
          </p:nvPr>
        </p:nvSpPr>
        <p:spPr>
          <a:xfrm>
            <a:off x="4572000" y="0"/>
            <a:ext cx="4572000" cy="4603500"/>
          </a:xfrm>
          <a:prstGeom prst="rect">
            <a:avLst/>
          </a:prstGeom>
        </p:spPr>
        <p:txBody>
          <a:bodyPr/>
          <a:lstStyle>
            <a:lvl1pPr>
              <a:buNone/>
              <a:defRPr sz="1200">
                <a:solidFill>
                  <a:srgbClr val="5B6770"/>
                </a:solidFill>
                <a:latin typeface="Arial" pitchFamily="34" charset="0"/>
                <a:cs typeface="Arial" pitchFamily="34" charset="0"/>
              </a:defRPr>
            </a:lvl1pPr>
          </a:lstStyle>
          <a:p>
            <a:r>
              <a:rPr lang="da-DK" smtClean="0"/>
              <a:t>Klik på ikonet for at tilføje et billede</a:t>
            </a:r>
            <a:endParaRPr lang="da-DK" dirty="0"/>
          </a:p>
        </p:txBody>
      </p:sp>
      <p:sp>
        <p:nvSpPr>
          <p:cNvPr id="3" name="Pladsholder til dato 2"/>
          <p:cNvSpPr>
            <a:spLocks noGrp="1"/>
          </p:cNvSpPr>
          <p:nvPr>
            <p:ph type="dt" sz="half" idx="10"/>
          </p:nvPr>
        </p:nvSpPr>
        <p:spPr/>
        <p:txBody>
          <a:bodyPr/>
          <a:lstStyle/>
          <a:p>
            <a:fld id="{68B7A97E-30A9-4640-86F0-71988D229FFE}" type="datetime2">
              <a:rPr lang="da-DK" smtClean="0"/>
              <a:pPr/>
              <a:t>10. september 2014</a:t>
            </a:fld>
            <a:endParaRPr lang="da-DK" dirty="0"/>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FCD6DE5C-C32F-43B7-B2E0-60959F05D63A}" type="slidenum">
              <a:rPr lang="da-DK" smtClean="0"/>
              <a:pPr/>
              <a:t>‹#›</a:t>
            </a:fld>
            <a:endParaRPr lang="da-DK" dirty="0"/>
          </a:p>
        </p:txBody>
      </p:sp>
      <p:sp>
        <p:nvSpPr>
          <p:cNvPr id="13" name="Pladsholder til tekst 9"/>
          <p:cNvSpPr>
            <a:spLocks noGrp="1"/>
          </p:cNvSpPr>
          <p:nvPr>
            <p:ph type="body" sz="quarter" idx="23"/>
          </p:nvPr>
        </p:nvSpPr>
        <p:spPr>
          <a:xfrm>
            <a:off x="856800" y="899100"/>
            <a:ext cx="7754400" cy="156600"/>
          </a:xfrm>
          <a:ln>
            <a:gradFill>
              <a:gsLst>
                <a:gs pos="97000">
                  <a:schemeClr val="bg1"/>
                </a:gs>
                <a:gs pos="97000">
                  <a:srgbClr val="A0A8AC"/>
                </a:gs>
              </a:gsLst>
              <a:lin ang="5400000" scaled="0"/>
            </a:gradFill>
          </a:ln>
        </p:spPr>
        <p:txBody>
          <a:bodyPr vert="horz" lIns="0" tIns="0" rIns="0" bIns="0" rtlCol="0">
            <a:noAutofit/>
          </a:bodyPr>
          <a:lstStyle>
            <a:lvl1pPr algn="l" defTabSz="914400" rtl="0" eaLnBrk="1" latinLnBrk="0" hangingPunct="1">
              <a:spcBef>
                <a:spcPts val="100"/>
              </a:spcBef>
              <a:buNone/>
              <a:defRPr lang="da-DK" sz="1200" b="0" kern="1200" dirty="0" smtClean="0">
                <a:solidFill>
                  <a:srgbClr val="10137C"/>
                </a:solidFill>
                <a:latin typeface="Verdana" pitchFamily="34" charset="0"/>
                <a:ea typeface="+mn-ea"/>
                <a:cs typeface="Arial" pitchFamily="34" charset="0"/>
              </a:defRPr>
            </a:lvl1pPr>
            <a:lvl2pPr algn="l" defTabSz="914400" rtl="0" eaLnBrk="1" latinLnBrk="0" hangingPunct="1">
              <a:spcBef>
                <a:spcPts val="100"/>
              </a:spcBef>
              <a:buNone/>
              <a:defRPr lang="da-DK" sz="1200" b="0" kern="1200" dirty="0" smtClean="0">
                <a:solidFill>
                  <a:srgbClr val="10137C"/>
                </a:solidFill>
                <a:latin typeface="Verdana" pitchFamily="34" charset="0"/>
                <a:ea typeface="+mn-ea"/>
                <a:cs typeface="Arial" pitchFamily="34" charset="0"/>
              </a:defRPr>
            </a:lvl2pPr>
            <a:lvl3pPr>
              <a:defRPr sz="1400" b="0"/>
            </a:lvl3pPr>
            <a:lvl4pPr>
              <a:defRPr sz="1400" b="0"/>
            </a:lvl4pPr>
            <a:lvl5pPr>
              <a:defRPr sz="1400" b="0"/>
            </a:lvl5pPr>
          </a:lstStyle>
          <a:p>
            <a:pPr lvl="0"/>
            <a:r>
              <a:rPr lang="da-DK" smtClean="0"/>
              <a:t>Klik for at redigere typografi i masteren</a:t>
            </a:r>
          </a:p>
          <a:p>
            <a:pPr lvl="1"/>
            <a:r>
              <a:rPr lang="da-DK" smtClean="0"/>
              <a:t>Andet niveau</a:t>
            </a:r>
          </a:p>
        </p:txBody>
      </p:sp>
      <p:sp>
        <p:nvSpPr>
          <p:cNvPr id="15" name="Pladsholder til indhold 24"/>
          <p:cNvSpPr>
            <a:spLocks noGrp="1"/>
          </p:cNvSpPr>
          <p:nvPr>
            <p:ph sz="quarter" idx="25" hasCustomPrompt="1"/>
          </p:nvPr>
        </p:nvSpPr>
        <p:spPr>
          <a:xfrm>
            <a:off x="856800" y="1082700"/>
            <a:ext cx="7754400" cy="1431000"/>
          </a:xfrm>
          <a:ln>
            <a:noFill/>
          </a:ln>
        </p:spPr>
        <p:txBody>
          <a:bodyPr>
            <a:normAutofit/>
          </a:bodyPr>
          <a:lstStyle>
            <a:lvl1pPr>
              <a:defRPr sz="1600" baseline="0"/>
            </a:lvl1pPr>
            <a:lvl5pPr>
              <a:defRPr/>
            </a:lvl5pPr>
          </a:lstStyle>
          <a:p>
            <a:pPr lvl="0"/>
            <a:r>
              <a:rPr lang="da-DK" dirty="0" smtClean="0"/>
              <a:t>Indsæt diagram, tekst, billede, tabel eller </a:t>
            </a:r>
            <a:r>
              <a:rPr lang="da-DK" dirty="0" err="1" smtClean="0"/>
              <a:t>smart-art</a:t>
            </a:r>
            <a:endParaRPr lang="da-DK" dirty="0"/>
          </a:p>
        </p:txBody>
      </p:sp>
      <p:sp>
        <p:nvSpPr>
          <p:cNvPr id="17" name="Pladsholder til indhold 28"/>
          <p:cNvSpPr>
            <a:spLocks noGrp="1"/>
          </p:cNvSpPr>
          <p:nvPr>
            <p:ph sz="quarter" idx="27" hasCustomPrompt="1"/>
          </p:nvPr>
        </p:nvSpPr>
        <p:spPr>
          <a:xfrm>
            <a:off x="856800" y="2864700"/>
            <a:ext cx="3600000" cy="1431000"/>
          </a:xfrm>
        </p:spPr>
        <p:txBody>
          <a:bodyPr>
            <a:normAutofit/>
          </a:bodyPr>
          <a:lstStyle>
            <a:lvl1pPr>
              <a:defRPr sz="1600"/>
            </a:lvl1pPr>
          </a:lstStyle>
          <a:p>
            <a:pPr lvl="0"/>
            <a:r>
              <a:rPr lang="da-DK" dirty="0" smtClean="0"/>
              <a:t>Indsæt diagram, tekst, billede, tabel eller </a:t>
            </a:r>
            <a:r>
              <a:rPr lang="da-DK" dirty="0" err="1" smtClean="0"/>
              <a:t>smart-art</a:t>
            </a:r>
            <a:endParaRPr lang="da-DK" dirty="0"/>
          </a:p>
        </p:txBody>
      </p:sp>
      <p:sp>
        <p:nvSpPr>
          <p:cNvPr id="18" name="Pladsholder til indhold 30"/>
          <p:cNvSpPr>
            <a:spLocks noGrp="1"/>
          </p:cNvSpPr>
          <p:nvPr>
            <p:ph sz="quarter" idx="28" hasCustomPrompt="1"/>
          </p:nvPr>
        </p:nvSpPr>
        <p:spPr>
          <a:xfrm>
            <a:off x="5000400" y="2864700"/>
            <a:ext cx="3600000" cy="1431000"/>
          </a:xfrm>
        </p:spPr>
        <p:txBody>
          <a:bodyPr>
            <a:normAutofit/>
          </a:bodyPr>
          <a:lstStyle>
            <a:lvl1pPr>
              <a:defRPr sz="1600"/>
            </a:lvl1pPr>
          </a:lstStyle>
          <a:p>
            <a:pPr lvl="0"/>
            <a:r>
              <a:rPr lang="da-DK" dirty="0" smtClean="0"/>
              <a:t>Indsæt diagram, tekst, billede, tabel eller </a:t>
            </a:r>
            <a:r>
              <a:rPr lang="da-DK" dirty="0" err="1" smtClean="0"/>
              <a:t>smart-art</a:t>
            </a:r>
            <a:endParaRPr lang="da-DK" dirty="0"/>
          </a:p>
        </p:txBody>
      </p:sp>
      <p:sp>
        <p:nvSpPr>
          <p:cNvPr id="2" name="Titel 1"/>
          <p:cNvSpPr>
            <a:spLocks noGrp="1"/>
          </p:cNvSpPr>
          <p:nvPr>
            <p:ph type="title" hasCustomPrompt="1"/>
          </p:nvPr>
        </p:nvSpPr>
        <p:spPr/>
        <p:txBody>
          <a:bodyPr/>
          <a:lstStyle>
            <a:lvl1pPr>
              <a:defRPr/>
            </a:lvl1pPr>
          </a:lstStyle>
          <a:p>
            <a:r>
              <a:rPr lang="da-DK" dirty="0" smtClean="0"/>
              <a:t>Overskrift 1</a:t>
            </a:r>
            <a:endParaRPr lang="da-DK" dirty="0"/>
          </a:p>
        </p:txBody>
      </p:sp>
      <p:sp>
        <p:nvSpPr>
          <p:cNvPr id="19" name="Pladsholder til tekst 9"/>
          <p:cNvSpPr>
            <a:spLocks noGrp="1"/>
          </p:cNvSpPr>
          <p:nvPr>
            <p:ph type="body" sz="quarter" idx="29"/>
          </p:nvPr>
        </p:nvSpPr>
        <p:spPr>
          <a:xfrm>
            <a:off x="856800" y="2702700"/>
            <a:ext cx="3600000" cy="156600"/>
          </a:xfrm>
          <a:ln>
            <a:gradFill>
              <a:gsLst>
                <a:gs pos="97000">
                  <a:schemeClr val="bg1"/>
                </a:gs>
                <a:gs pos="97000">
                  <a:srgbClr val="A0A8AC"/>
                </a:gs>
              </a:gsLst>
              <a:lin ang="5400000" scaled="0"/>
            </a:gradFill>
          </a:ln>
        </p:spPr>
        <p:txBody>
          <a:bodyPr vert="horz" lIns="0" tIns="0" rIns="0" bIns="0" rtlCol="0">
            <a:noAutofit/>
          </a:bodyPr>
          <a:lstStyle>
            <a:lvl1pPr algn="l" defTabSz="914400" rtl="0" eaLnBrk="1" latinLnBrk="0" hangingPunct="1">
              <a:spcBef>
                <a:spcPts val="100"/>
              </a:spcBef>
              <a:buNone/>
              <a:defRPr lang="da-DK" sz="1200" b="0" kern="1200" dirty="0" smtClean="0">
                <a:solidFill>
                  <a:srgbClr val="10137C"/>
                </a:solidFill>
                <a:latin typeface="Verdana" pitchFamily="34" charset="0"/>
                <a:ea typeface="+mn-ea"/>
                <a:cs typeface="Arial" pitchFamily="34" charset="0"/>
              </a:defRPr>
            </a:lvl1pPr>
            <a:lvl2pPr algn="l" defTabSz="914400" rtl="0" eaLnBrk="1" latinLnBrk="0" hangingPunct="1">
              <a:spcBef>
                <a:spcPts val="100"/>
              </a:spcBef>
              <a:buNone/>
              <a:defRPr lang="da-DK" sz="1200" b="0" kern="1200" dirty="0" smtClean="0">
                <a:solidFill>
                  <a:srgbClr val="10137C"/>
                </a:solidFill>
                <a:latin typeface="Verdana" pitchFamily="34" charset="0"/>
                <a:ea typeface="+mn-ea"/>
                <a:cs typeface="Arial" pitchFamily="34" charset="0"/>
              </a:defRPr>
            </a:lvl2pPr>
            <a:lvl3pPr>
              <a:defRPr sz="1400" b="0"/>
            </a:lvl3pPr>
            <a:lvl4pPr>
              <a:defRPr sz="1400" b="0"/>
            </a:lvl4pPr>
            <a:lvl5pPr>
              <a:defRPr sz="1400" b="0"/>
            </a:lvl5pPr>
          </a:lstStyle>
          <a:p>
            <a:pPr lvl="0"/>
            <a:r>
              <a:rPr lang="da-DK" smtClean="0"/>
              <a:t>Klik for at redigere typografi i masteren</a:t>
            </a:r>
          </a:p>
          <a:p>
            <a:pPr lvl="1"/>
            <a:r>
              <a:rPr lang="da-DK" smtClean="0"/>
              <a:t>Andet niveau</a:t>
            </a:r>
          </a:p>
        </p:txBody>
      </p:sp>
      <p:sp>
        <p:nvSpPr>
          <p:cNvPr id="20" name="Pladsholder til tekst 9"/>
          <p:cNvSpPr>
            <a:spLocks noGrp="1"/>
          </p:cNvSpPr>
          <p:nvPr>
            <p:ph type="body" sz="quarter" idx="30"/>
          </p:nvPr>
        </p:nvSpPr>
        <p:spPr>
          <a:xfrm>
            <a:off x="5000399" y="2702700"/>
            <a:ext cx="3600000" cy="156600"/>
          </a:xfrm>
          <a:ln>
            <a:gradFill>
              <a:gsLst>
                <a:gs pos="97000">
                  <a:schemeClr val="bg1"/>
                </a:gs>
                <a:gs pos="97000">
                  <a:srgbClr val="A0A8AC"/>
                </a:gs>
              </a:gsLst>
              <a:lin ang="5400000" scaled="0"/>
            </a:gradFill>
          </a:ln>
        </p:spPr>
        <p:txBody>
          <a:bodyPr vert="horz" lIns="0" tIns="0" rIns="0" bIns="0" rtlCol="0">
            <a:noAutofit/>
          </a:bodyPr>
          <a:lstStyle>
            <a:lvl1pPr algn="l" defTabSz="914400" rtl="0" eaLnBrk="1" latinLnBrk="0" hangingPunct="1">
              <a:spcBef>
                <a:spcPts val="100"/>
              </a:spcBef>
              <a:buNone/>
              <a:defRPr lang="da-DK" sz="1200" b="0" kern="1200" dirty="0" smtClean="0">
                <a:solidFill>
                  <a:srgbClr val="10137C"/>
                </a:solidFill>
                <a:latin typeface="Verdana" pitchFamily="34" charset="0"/>
                <a:ea typeface="+mn-ea"/>
                <a:cs typeface="Arial" pitchFamily="34" charset="0"/>
              </a:defRPr>
            </a:lvl1pPr>
            <a:lvl2pPr algn="l" defTabSz="914400" rtl="0" eaLnBrk="1" latinLnBrk="0" hangingPunct="1">
              <a:spcBef>
                <a:spcPts val="100"/>
              </a:spcBef>
              <a:buNone/>
              <a:defRPr lang="da-DK" sz="1200" b="0" kern="1200" dirty="0" smtClean="0">
                <a:solidFill>
                  <a:srgbClr val="10137C"/>
                </a:solidFill>
                <a:latin typeface="Verdana" pitchFamily="34" charset="0"/>
                <a:ea typeface="+mn-ea"/>
                <a:cs typeface="Arial" pitchFamily="34" charset="0"/>
              </a:defRPr>
            </a:lvl2pPr>
            <a:lvl3pPr>
              <a:defRPr sz="1400" b="0"/>
            </a:lvl3pPr>
            <a:lvl4pPr>
              <a:defRPr sz="1400" b="0"/>
            </a:lvl4pPr>
            <a:lvl5pPr>
              <a:defRPr sz="1400" b="0"/>
            </a:lvl5pPr>
          </a:lstStyle>
          <a:p>
            <a:pPr lvl="0"/>
            <a:r>
              <a:rPr lang="da-DK" smtClean="0"/>
              <a:t>Klik for at redigere typografi i masteren</a:t>
            </a:r>
          </a:p>
          <a:p>
            <a:pPr lvl="1"/>
            <a:r>
              <a:rPr lang="da-DK" smtClean="0"/>
              <a:t>Andet niveau</a:t>
            </a:r>
          </a:p>
        </p:txBody>
      </p:sp>
      <p:sp>
        <p:nvSpPr>
          <p:cNvPr id="21" name="Pladsholder til tekst 16"/>
          <p:cNvSpPr>
            <a:spLocks noGrp="1"/>
          </p:cNvSpPr>
          <p:nvPr>
            <p:ph type="body" sz="quarter" idx="17" hasCustomPrompt="1"/>
          </p:nvPr>
        </p:nvSpPr>
        <p:spPr>
          <a:xfrm>
            <a:off x="856800" y="4322700"/>
            <a:ext cx="3600000" cy="202500"/>
          </a:xfrm>
        </p:spPr>
        <p:txBody>
          <a:bodyPr>
            <a:noAutofit/>
          </a:bodyPr>
          <a:lstStyle>
            <a:lvl1pPr>
              <a:defRPr sz="700" b="0" baseline="0"/>
            </a:lvl1pPr>
            <a:lvl2pPr>
              <a:defRPr sz="900" b="0"/>
            </a:lvl2pPr>
            <a:lvl3pPr>
              <a:defRPr sz="900" b="0"/>
            </a:lvl3pPr>
            <a:lvl4pPr>
              <a:defRPr sz="900" b="0"/>
            </a:lvl4pPr>
            <a:lvl5pPr>
              <a:defRPr sz="900" b="0"/>
            </a:lvl5pPr>
          </a:lstStyle>
          <a:p>
            <a:pPr lvl="0"/>
            <a:r>
              <a:rPr lang="da-DK" dirty="0" smtClean="0"/>
              <a:t>Fodnote - Tekststørrelse 7</a:t>
            </a:r>
          </a:p>
        </p:txBody>
      </p:sp>
      <p:sp>
        <p:nvSpPr>
          <p:cNvPr id="22" name="Pladsholder til tekst 16"/>
          <p:cNvSpPr>
            <a:spLocks noGrp="1"/>
          </p:cNvSpPr>
          <p:nvPr>
            <p:ph type="body" sz="quarter" idx="20" hasCustomPrompt="1"/>
          </p:nvPr>
        </p:nvSpPr>
        <p:spPr>
          <a:xfrm>
            <a:off x="5000400" y="4322700"/>
            <a:ext cx="3600000" cy="202500"/>
          </a:xfrm>
        </p:spPr>
        <p:txBody>
          <a:bodyPr>
            <a:noAutofit/>
          </a:bodyPr>
          <a:lstStyle>
            <a:lvl1pPr>
              <a:defRPr sz="700" b="0" baseline="0"/>
            </a:lvl1pPr>
            <a:lvl2pPr>
              <a:defRPr sz="900" b="0"/>
            </a:lvl2pPr>
            <a:lvl3pPr>
              <a:defRPr sz="900" b="0"/>
            </a:lvl3pPr>
            <a:lvl4pPr>
              <a:defRPr sz="900" b="0"/>
            </a:lvl4pPr>
            <a:lvl5pPr>
              <a:defRPr sz="900" b="0"/>
            </a:lvl5pPr>
          </a:lstStyle>
          <a:p>
            <a:pPr lvl="0"/>
            <a:r>
              <a:rPr lang="da-DK" dirty="0" smtClean="0"/>
              <a:t>Fodnote - Tekststørrelse 7</a:t>
            </a:r>
          </a:p>
        </p:txBody>
      </p:sp>
      <p:sp>
        <p:nvSpPr>
          <p:cNvPr id="23" name="Pladsholder til tekst 32"/>
          <p:cNvSpPr>
            <a:spLocks noGrp="1"/>
          </p:cNvSpPr>
          <p:nvPr>
            <p:ph type="body" sz="quarter" idx="31" hasCustomPrompt="1"/>
          </p:nvPr>
        </p:nvSpPr>
        <p:spPr>
          <a:xfrm>
            <a:off x="856800" y="2519100"/>
            <a:ext cx="7754400" cy="121500"/>
          </a:xfrm>
          <a:ln>
            <a:noFill/>
          </a:ln>
        </p:spPr>
        <p:txBody>
          <a:bodyPr vert="horz" lIns="0" tIns="0" rIns="0" bIns="0" rtlCol="0">
            <a:noAutofit/>
          </a:bodyPr>
          <a:lstStyle>
            <a:lvl1pPr marL="0" marR="0" indent="0" algn="l" defTabSz="914400" rtl="0" eaLnBrk="1" fontAlgn="auto" latinLnBrk="0" hangingPunct="1">
              <a:lnSpc>
                <a:spcPct val="120000"/>
              </a:lnSpc>
              <a:spcBef>
                <a:spcPts val="0"/>
              </a:spcBef>
              <a:spcAft>
                <a:spcPts val="0"/>
              </a:spcAft>
              <a:buClrTx/>
              <a:buSzTx/>
              <a:buFont typeface="Wingdings" pitchFamily="2" charset="2"/>
              <a:buNone/>
              <a:tabLst/>
              <a:defRPr lang="da-DK" sz="700" b="0" kern="1200" baseline="0" dirty="0" smtClean="0">
                <a:solidFill>
                  <a:srgbClr val="6E6E6E"/>
                </a:solidFill>
                <a:latin typeface="Verdana" pitchFamily="34" charset="0"/>
                <a:ea typeface="+mn-ea"/>
                <a:cs typeface="Arial" pitchFamily="34" charset="0"/>
              </a:defRPr>
            </a:lvl1pPr>
          </a:lstStyle>
          <a:p>
            <a:pPr marL="0" marR="0" lvl="0" indent="0" algn="l" defTabSz="914400" rtl="0" eaLnBrk="1" fontAlgn="auto" latinLnBrk="0" hangingPunct="1">
              <a:lnSpc>
                <a:spcPct val="120000"/>
              </a:lnSpc>
              <a:spcBef>
                <a:spcPts val="0"/>
              </a:spcBef>
              <a:spcAft>
                <a:spcPts val="0"/>
              </a:spcAft>
              <a:buClrTx/>
              <a:buSzTx/>
              <a:buFont typeface="Wingdings" pitchFamily="2" charset="2"/>
              <a:buNone/>
              <a:tabLst/>
              <a:defRPr/>
            </a:pPr>
            <a:r>
              <a:rPr lang="da-DK" dirty="0" smtClean="0"/>
              <a:t>Fodnote - Tekststørrelse 7</a:t>
            </a:r>
          </a:p>
          <a:p>
            <a:pPr marL="0" lvl="0" indent="0" algn="l" defTabSz="914400" rtl="0" eaLnBrk="1" latinLnBrk="0" hangingPunct="1">
              <a:lnSpc>
                <a:spcPct val="120000"/>
              </a:lnSpc>
              <a:spcBef>
                <a:spcPts val="0"/>
              </a:spcBef>
              <a:buFont typeface="Wingdings" pitchFamily="2" charset="2"/>
              <a:buNone/>
            </a:pPr>
            <a:endParaRPr lang="da-DK" dirty="0"/>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2 vandret med overskrifter og streg">
    <p:spTree>
      <p:nvGrpSpPr>
        <p:cNvPr id="1" name=""/>
        <p:cNvGrpSpPr/>
        <p:nvPr/>
      </p:nvGrpSpPr>
      <p:grpSpPr>
        <a:xfrm>
          <a:off x="0" y="0"/>
          <a:ext cx="0" cy="0"/>
          <a:chOff x="0" y="0"/>
          <a:chExt cx="0" cy="0"/>
        </a:xfrm>
      </p:grpSpPr>
      <p:sp>
        <p:nvSpPr>
          <p:cNvPr id="10" name="Pladsholder til billede 14"/>
          <p:cNvSpPr>
            <a:spLocks noGrp="1"/>
          </p:cNvSpPr>
          <p:nvPr>
            <p:ph type="pic" sz="quarter" idx="18" hasCustomPrompt="1"/>
          </p:nvPr>
        </p:nvSpPr>
        <p:spPr>
          <a:xfrm>
            <a:off x="428400" y="0"/>
            <a:ext cx="4143600" cy="4819500"/>
          </a:xfrm>
        </p:spPr>
        <p:txBody>
          <a:bodyPr/>
          <a:lstStyle>
            <a:lvl1pPr marL="0" marR="0" indent="0" algn="l" defTabSz="914400" rtl="0" eaLnBrk="1" fontAlgn="auto" latinLnBrk="0" hangingPunct="1">
              <a:lnSpc>
                <a:spcPct val="120000"/>
              </a:lnSpc>
              <a:spcBef>
                <a:spcPts val="0"/>
              </a:spcBef>
              <a:spcAft>
                <a:spcPts val="0"/>
              </a:spcAft>
              <a:buClrTx/>
              <a:buSzTx/>
              <a:buFont typeface="Wingdings" pitchFamily="2" charset="2"/>
              <a:buNone/>
              <a:tabLst/>
              <a:defRPr lang="da-DK" sz="1200" b="0" kern="1200" baseline="0" dirty="0" smtClean="0">
                <a:solidFill>
                  <a:srgbClr val="5B6770"/>
                </a:solidFill>
                <a:latin typeface="Arial" pitchFamily="34" charset="0"/>
                <a:ea typeface="+mn-ea"/>
                <a:cs typeface="Arial" pitchFamily="34" charset="0"/>
              </a:defRPr>
            </a:lvl1pPr>
          </a:lstStyle>
          <a:p>
            <a:r>
              <a:rPr lang="da-DK" dirty="0" smtClean="0"/>
              <a:t>						</a:t>
            </a:r>
          </a:p>
          <a:p>
            <a:endParaRPr lang="da-DK" dirty="0"/>
          </a:p>
        </p:txBody>
      </p:sp>
      <p:sp>
        <p:nvSpPr>
          <p:cNvPr id="11" name="Pladsholder til billede 4"/>
          <p:cNvSpPr>
            <a:spLocks noGrp="1"/>
          </p:cNvSpPr>
          <p:nvPr>
            <p:ph type="pic" sz="quarter" idx="15"/>
          </p:nvPr>
        </p:nvSpPr>
        <p:spPr>
          <a:xfrm>
            <a:off x="4572000" y="0"/>
            <a:ext cx="4572000" cy="4603500"/>
          </a:xfrm>
          <a:prstGeom prst="rect">
            <a:avLst/>
          </a:prstGeom>
        </p:spPr>
        <p:txBody>
          <a:bodyPr/>
          <a:lstStyle>
            <a:lvl1pPr>
              <a:buNone/>
              <a:defRPr sz="1200">
                <a:solidFill>
                  <a:srgbClr val="5B6770"/>
                </a:solidFill>
                <a:latin typeface="Arial" pitchFamily="34" charset="0"/>
                <a:cs typeface="Arial" pitchFamily="34" charset="0"/>
              </a:defRPr>
            </a:lvl1pPr>
          </a:lstStyle>
          <a:p>
            <a:r>
              <a:rPr lang="da-DK" smtClean="0"/>
              <a:t>Klik på ikonet for at tilføje et billede</a:t>
            </a:r>
            <a:endParaRPr lang="da-DK" dirty="0"/>
          </a:p>
        </p:txBody>
      </p:sp>
      <p:sp>
        <p:nvSpPr>
          <p:cNvPr id="3" name="Pladsholder til dato 2"/>
          <p:cNvSpPr>
            <a:spLocks noGrp="1"/>
          </p:cNvSpPr>
          <p:nvPr>
            <p:ph type="dt" sz="half" idx="10"/>
          </p:nvPr>
        </p:nvSpPr>
        <p:spPr/>
        <p:txBody>
          <a:bodyPr/>
          <a:lstStyle/>
          <a:p>
            <a:fld id="{68B7A97E-30A9-4640-86F0-71988D229FFE}" type="datetime2">
              <a:rPr lang="da-DK" smtClean="0"/>
              <a:pPr/>
              <a:t>10. september 2014</a:t>
            </a:fld>
            <a:endParaRPr lang="da-DK" dirty="0"/>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FCD6DE5C-C32F-43B7-B2E0-60959F05D63A}" type="slidenum">
              <a:rPr lang="da-DK" smtClean="0"/>
              <a:pPr/>
              <a:t>‹#›</a:t>
            </a:fld>
            <a:endParaRPr lang="da-DK" dirty="0"/>
          </a:p>
        </p:txBody>
      </p:sp>
      <p:sp>
        <p:nvSpPr>
          <p:cNvPr id="13" name="Pladsholder til tekst 9"/>
          <p:cNvSpPr>
            <a:spLocks noGrp="1"/>
          </p:cNvSpPr>
          <p:nvPr>
            <p:ph type="body" sz="quarter" idx="23"/>
          </p:nvPr>
        </p:nvSpPr>
        <p:spPr>
          <a:xfrm>
            <a:off x="856800" y="899100"/>
            <a:ext cx="7754400" cy="156600"/>
          </a:xfrm>
          <a:ln>
            <a:gradFill>
              <a:gsLst>
                <a:gs pos="97000">
                  <a:schemeClr val="bg1"/>
                </a:gs>
                <a:gs pos="97000">
                  <a:srgbClr val="A0A8AC"/>
                </a:gs>
              </a:gsLst>
              <a:lin ang="5400000" scaled="0"/>
            </a:gradFill>
          </a:ln>
        </p:spPr>
        <p:txBody>
          <a:bodyPr vert="horz" lIns="0" tIns="0" rIns="0" bIns="0" rtlCol="0">
            <a:noAutofit/>
          </a:bodyPr>
          <a:lstStyle>
            <a:lvl1pPr algn="l" defTabSz="914400" rtl="0" eaLnBrk="1" latinLnBrk="0" hangingPunct="1">
              <a:spcBef>
                <a:spcPts val="100"/>
              </a:spcBef>
              <a:buNone/>
              <a:defRPr lang="da-DK" sz="1200" b="0" kern="1200" dirty="0" smtClean="0">
                <a:solidFill>
                  <a:srgbClr val="10137C"/>
                </a:solidFill>
                <a:latin typeface="Verdana" pitchFamily="34" charset="0"/>
                <a:ea typeface="+mn-ea"/>
                <a:cs typeface="Arial" pitchFamily="34" charset="0"/>
              </a:defRPr>
            </a:lvl1pPr>
            <a:lvl2pPr algn="l" defTabSz="914400" rtl="0" eaLnBrk="1" latinLnBrk="0" hangingPunct="1">
              <a:spcBef>
                <a:spcPts val="100"/>
              </a:spcBef>
              <a:buNone/>
              <a:defRPr lang="da-DK" sz="1200" b="0" kern="1200" dirty="0" smtClean="0">
                <a:solidFill>
                  <a:srgbClr val="10137C"/>
                </a:solidFill>
                <a:latin typeface="Verdana" pitchFamily="34" charset="0"/>
                <a:ea typeface="+mn-ea"/>
                <a:cs typeface="Arial" pitchFamily="34" charset="0"/>
              </a:defRPr>
            </a:lvl2pPr>
            <a:lvl3pPr>
              <a:defRPr sz="1400" b="0"/>
            </a:lvl3pPr>
            <a:lvl4pPr>
              <a:defRPr sz="1400" b="0"/>
            </a:lvl4pPr>
            <a:lvl5pPr>
              <a:defRPr sz="1400" b="0"/>
            </a:lvl5pPr>
          </a:lstStyle>
          <a:p>
            <a:pPr lvl="0"/>
            <a:r>
              <a:rPr lang="da-DK" smtClean="0"/>
              <a:t>Klik for at redigere typografi i masteren</a:t>
            </a:r>
          </a:p>
          <a:p>
            <a:pPr lvl="1"/>
            <a:r>
              <a:rPr lang="da-DK" smtClean="0"/>
              <a:t>Andet niveau</a:t>
            </a:r>
          </a:p>
        </p:txBody>
      </p:sp>
      <p:sp>
        <p:nvSpPr>
          <p:cNvPr id="15" name="Pladsholder til indhold 24"/>
          <p:cNvSpPr>
            <a:spLocks noGrp="1"/>
          </p:cNvSpPr>
          <p:nvPr>
            <p:ph sz="quarter" idx="25" hasCustomPrompt="1"/>
          </p:nvPr>
        </p:nvSpPr>
        <p:spPr>
          <a:xfrm>
            <a:off x="856800" y="1082700"/>
            <a:ext cx="7754400" cy="1431000"/>
          </a:xfrm>
          <a:ln>
            <a:noFill/>
          </a:ln>
        </p:spPr>
        <p:txBody>
          <a:bodyPr>
            <a:normAutofit/>
          </a:bodyPr>
          <a:lstStyle>
            <a:lvl1pPr>
              <a:defRPr sz="1600" baseline="0"/>
            </a:lvl1pPr>
            <a:lvl5pPr>
              <a:defRPr/>
            </a:lvl5pPr>
          </a:lstStyle>
          <a:p>
            <a:pPr lvl="0"/>
            <a:r>
              <a:rPr lang="da-DK" dirty="0" smtClean="0"/>
              <a:t>Indsæt diagram, tekst, billede, tabel eller </a:t>
            </a:r>
            <a:r>
              <a:rPr lang="da-DK" dirty="0" err="1" smtClean="0"/>
              <a:t>smart-art</a:t>
            </a:r>
            <a:endParaRPr lang="da-DK" dirty="0"/>
          </a:p>
        </p:txBody>
      </p:sp>
      <p:sp>
        <p:nvSpPr>
          <p:cNvPr id="17" name="Pladsholder til indhold 28"/>
          <p:cNvSpPr>
            <a:spLocks noGrp="1"/>
          </p:cNvSpPr>
          <p:nvPr>
            <p:ph sz="quarter" idx="27" hasCustomPrompt="1"/>
          </p:nvPr>
        </p:nvSpPr>
        <p:spPr>
          <a:xfrm>
            <a:off x="856800" y="2864700"/>
            <a:ext cx="3600000" cy="1431000"/>
          </a:xfrm>
        </p:spPr>
        <p:txBody>
          <a:bodyPr>
            <a:normAutofit/>
          </a:bodyPr>
          <a:lstStyle>
            <a:lvl1pPr>
              <a:defRPr sz="1600"/>
            </a:lvl1pPr>
          </a:lstStyle>
          <a:p>
            <a:pPr lvl="0"/>
            <a:r>
              <a:rPr lang="da-DK" dirty="0" smtClean="0"/>
              <a:t>Indsæt diagram, tekst, billede, tabel eller </a:t>
            </a:r>
            <a:r>
              <a:rPr lang="da-DK" dirty="0" err="1" smtClean="0"/>
              <a:t>smart-art</a:t>
            </a:r>
            <a:endParaRPr lang="da-DK" dirty="0"/>
          </a:p>
        </p:txBody>
      </p:sp>
      <p:sp>
        <p:nvSpPr>
          <p:cNvPr id="18" name="Pladsholder til indhold 30"/>
          <p:cNvSpPr>
            <a:spLocks noGrp="1"/>
          </p:cNvSpPr>
          <p:nvPr>
            <p:ph sz="quarter" idx="28" hasCustomPrompt="1"/>
          </p:nvPr>
        </p:nvSpPr>
        <p:spPr>
          <a:xfrm>
            <a:off x="5000400" y="2864700"/>
            <a:ext cx="3600000" cy="1431000"/>
          </a:xfrm>
        </p:spPr>
        <p:txBody>
          <a:bodyPr>
            <a:normAutofit/>
          </a:bodyPr>
          <a:lstStyle>
            <a:lvl1pPr>
              <a:defRPr sz="1600"/>
            </a:lvl1pPr>
          </a:lstStyle>
          <a:p>
            <a:pPr lvl="0"/>
            <a:r>
              <a:rPr lang="da-DK" dirty="0" smtClean="0"/>
              <a:t>Indsæt diagram, tekst, billede, tabel eller </a:t>
            </a:r>
            <a:r>
              <a:rPr lang="da-DK" dirty="0" err="1" smtClean="0"/>
              <a:t>smart-art</a:t>
            </a:r>
            <a:endParaRPr lang="da-DK" dirty="0"/>
          </a:p>
        </p:txBody>
      </p:sp>
      <p:sp>
        <p:nvSpPr>
          <p:cNvPr id="2" name="Titel 1"/>
          <p:cNvSpPr>
            <a:spLocks noGrp="1"/>
          </p:cNvSpPr>
          <p:nvPr>
            <p:ph type="title" hasCustomPrompt="1"/>
          </p:nvPr>
        </p:nvSpPr>
        <p:spPr/>
        <p:txBody>
          <a:bodyPr/>
          <a:lstStyle>
            <a:lvl1pPr>
              <a:defRPr/>
            </a:lvl1pPr>
          </a:lstStyle>
          <a:p>
            <a:r>
              <a:rPr lang="da-DK" dirty="0" smtClean="0"/>
              <a:t>Overskrift 1</a:t>
            </a:r>
            <a:endParaRPr lang="da-DK" dirty="0"/>
          </a:p>
        </p:txBody>
      </p:sp>
      <p:sp>
        <p:nvSpPr>
          <p:cNvPr id="19" name="Pladsholder til tekst 9"/>
          <p:cNvSpPr>
            <a:spLocks noGrp="1"/>
          </p:cNvSpPr>
          <p:nvPr>
            <p:ph type="body" sz="quarter" idx="29"/>
          </p:nvPr>
        </p:nvSpPr>
        <p:spPr>
          <a:xfrm>
            <a:off x="856800" y="2702700"/>
            <a:ext cx="3600000" cy="156600"/>
          </a:xfrm>
          <a:ln>
            <a:gradFill>
              <a:gsLst>
                <a:gs pos="97000">
                  <a:schemeClr val="bg1"/>
                </a:gs>
                <a:gs pos="97000">
                  <a:srgbClr val="A0A8AC"/>
                </a:gs>
              </a:gsLst>
              <a:lin ang="5400000" scaled="0"/>
            </a:gradFill>
          </a:ln>
        </p:spPr>
        <p:txBody>
          <a:bodyPr vert="horz" lIns="0" tIns="0" rIns="0" bIns="0" rtlCol="0">
            <a:noAutofit/>
          </a:bodyPr>
          <a:lstStyle>
            <a:lvl1pPr algn="l" defTabSz="914400" rtl="0" eaLnBrk="1" latinLnBrk="0" hangingPunct="1">
              <a:spcBef>
                <a:spcPts val="100"/>
              </a:spcBef>
              <a:buNone/>
              <a:defRPr lang="da-DK" sz="1200" b="0" kern="1200" dirty="0" smtClean="0">
                <a:solidFill>
                  <a:srgbClr val="10137C"/>
                </a:solidFill>
                <a:latin typeface="Verdana" pitchFamily="34" charset="0"/>
                <a:ea typeface="+mn-ea"/>
                <a:cs typeface="Arial" pitchFamily="34" charset="0"/>
              </a:defRPr>
            </a:lvl1pPr>
            <a:lvl2pPr algn="l" defTabSz="914400" rtl="0" eaLnBrk="1" latinLnBrk="0" hangingPunct="1">
              <a:spcBef>
                <a:spcPts val="100"/>
              </a:spcBef>
              <a:buNone/>
              <a:defRPr lang="da-DK" sz="1200" b="0" kern="1200" dirty="0" smtClean="0">
                <a:solidFill>
                  <a:srgbClr val="10137C"/>
                </a:solidFill>
                <a:latin typeface="Verdana" pitchFamily="34" charset="0"/>
                <a:ea typeface="+mn-ea"/>
                <a:cs typeface="Arial" pitchFamily="34" charset="0"/>
              </a:defRPr>
            </a:lvl2pPr>
            <a:lvl3pPr>
              <a:defRPr sz="1400" b="0"/>
            </a:lvl3pPr>
            <a:lvl4pPr>
              <a:defRPr sz="1400" b="0"/>
            </a:lvl4pPr>
            <a:lvl5pPr>
              <a:defRPr sz="1400" b="0"/>
            </a:lvl5pPr>
          </a:lstStyle>
          <a:p>
            <a:pPr lvl="0"/>
            <a:r>
              <a:rPr lang="da-DK" smtClean="0"/>
              <a:t>Klik for at redigere typografi i masteren</a:t>
            </a:r>
          </a:p>
          <a:p>
            <a:pPr lvl="1"/>
            <a:r>
              <a:rPr lang="da-DK" smtClean="0"/>
              <a:t>Andet niveau</a:t>
            </a:r>
          </a:p>
        </p:txBody>
      </p:sp>
      <p:sp>
        <p:nvSpPr>
          <p:cNvPr id="20" name="Pladsholder til tekst 9"/>
          <p:cNvSpPr>
            <a:spLocks noGrp="1"/>
          </p:cNvSpPr>
          <p:nvPr>
            <p:ph type="body" sz="quarter" idx="30"/>
          </p:nvPr>
        </p:nvSpPr>
        <p:spPr>
          <a:xfrm>
            <a:off x="5000399" y="2702700"/>
            <a:ext cx="3600000" cy="156600"/>
          </a:xfrm>
          <a:ln>
            <a:gradFill>
              <a:gsLst>
                <a:gs pos="97000">
                  <a:schemeClr val="bg1"/>
                </a:gs>
                <a:gs pos="97000">
                  <a:srgbClr val="A0A8AC"/>
                </a:gs>
              </a:gsLst>
              <a:lin ang="5400000" scaled="0"/>
            </a:gradFill>
          </a:ln>
        </p:spPr>
        <p:txBody>
          <a:bodyPr vert="horz" lIns="0" tIns="0" rIns="0" bIns="0" rtlCol="0">
            <a:noAutofit/>
          </a:bodyPr>
          <a:lstStyle>
            <a:lvl1pPr algn="l" defTabSz="914400" rtl="0" eaLnBrk="1" latinLnBrk="0" hangingPunct="1">
              <a:spcBef>
                <a:spcPts val="100"/>
              </a:spcBef>
              <a:buNone/>
              <a:defRPr lang="da-DK" sz="1200" b="0" kern="1200" dirty="0" smtClean="0">
                <a:solidFill>
                  <a:srgbClr val="10137C"/>
                </a:solidFill>
                <a:latin typeface="Verdana" pitchFamily="34" charset="0"/>
                <a:ea typeface="+mn-ea"/>
                <a:cs typeface="Arial" pitchFamily="34" charset="0"/>
              </a:defRPr>
            </a:lvl1pPr>
            <a:lvl2pPr algn="l" defTabSz="914400" rtl="0" eaLnBrk="1" latinLnBrk="0" hangingPunct="1">
              <a:spcBef>
                <a:spcPts val="100"/>
              </a:spcBef>
              <a:buNone/>
              <a:defRPr lang="da-DK" sz="1200" b="0" kern="1200" dirty="0" smtClean="0">
                <a:solidFill>
                  <a:srgbClr val="10137C"/>
                </a:solidFill>
                <a:latin typeface="Verdana" pitchFamily="34" charset="0"/>
                <a:ea typeface="+mn-ea"/>
                <a:cs typeface="Arial" pitchFamily="34" charset="0"/>
              </a:defRPr>
            </a:lvl2pPr>
            <a:lvl3pPr>
              <a:defRPr sz="1400" b="0"/>
            </a:lvl3pPr>
            <a:lvl4pPr>
              <a:defRPr sz="1400" b="0"/>
            </a:lvl4pPr>
            <a:lvl5pPr>
              <a:defRPr sz="1400" b="0"/>
            </a:lvl5pPr>
          </a:lstStyle>
          <a:p>
            <a:pPr lvl="0"/>
            <a:r>
              <a:rPr lang="da-DK" smtClean="0"/>
              <a:t>Klik for at redigere typografi i masteren</a:t>
            </a:r>
          </a:p>
          <a:p>
            <a:pPr lvl="1"/>
            <a:r>
              <a:rPr lang="da-DK" smtClean="0"/>
              <a:t>Andet niveau</a:t>
            </a:r>
          </a:p>
        </p:txBody>
      </p:sp>
      <p:sp>
        <p:nvSpPr>
          <p:cNvPr id="21" name="Pladsholder til tekst 16"/>
          <p:cNvSpPr>
            <a:spLocks noGrp="1"/>
          </p:cNvSpPr>
          <p:nvPr>
            <p:ph type="body" sz="quarter" idx="17" hasCustomPrompt="1"/>
          </p:nvPr>
        </p:nvSpPr>
        <p:spPr>
          <a:xfrm>
            <a:off x="856800" y="4322700"/>
            <a:ext cx="3600000" cy="202500"/>
          </a:xfrm>
        </p:spPr>
        <p:txBody>
          <a:bodyPr>
            <a:noAutofit/>
          </a:bodyPr>
          <a:lstStyle>
            <a:lvl1pPr>
              <a:defRPr sz="700" b="0" baseline="0"/>
            </a:lvl1pPr>
            <a:lvl2pPr>
              <a:defRPr sz="900" b="0"/>
            </a:lvl2pPr>
            <a:lvl3pPr>
              <a:defRPr sz="900" b="0"/>
            </a:lvl3pPr>
            <a:lvl4pPr>
              <a:defRPr sz="900" b="0"/>
            </a:lvl4pPr>
            <a:lvl5pPr>
              <a:defRPr sz="900" b="0"/>
            </a:lvl5pPr>
          </a:lstStyle>
          <a:p>
            <a:pPr lvl="0"/>
            <a:r>
              <a:rPr lang="da-DK" dirty="0" smtClean="0"/>
              <a:t>Fodnote - Tekststørrelse 7</a:t>
            </a:r>
          </a:p>
        </p:txBody>
      </p:sp>
      <p:sp>
        <p:nvSpPr>
          <p:cNvPr id="22" name="Pladsholder til tekst 16"/>
          <p:cNvSpPr>
            <a:spLocks noGrp="1"/>
          </p:cNvSpPr>
          <p:nvPr>
            <p:ph type="body" sz="quarter" idx="20" hasCustomPrompt="1"/>
          </p:nvPr>
        </p:nvSpPr>
        <p:spPr>
          <a:xfrm>
            <a:off x="5000400" y="4322700"/>
            <a:ext cx="3600000" cy="202500"/>
          </a:xfrm>
        </p:spPr>
        <p:txBody>
          <a:bodyPr>
            <a:noAutofit/>
          </a:bodyPr>
          <a:lstStyle>
            <a:lvl1pPr>
              <a:defRPr sz="700" b="0" baseline="0"/>
            </a:lvl1pPr>
            <a:lvl2pPr>
              <a:defRPr sz="900" b="0"/>
            </a:lvl2pPr>
            <a:lvl3pPr>
              <a:defRPr sz="900" b="0"/>
            </a:lvl3pPr>
            <a:lvl4pPr>
              <a:defRPr sz="900" b="0"/>
            </a:lvl4pPr>
            <a:lvl5pPr>
              <a:defRPr sz="900" b="0"/>
            </a:lvl5pPr>
          </a:lstStyle>
          <a:p>
            <a:pPr lvl="0"/>
            <a:r>
              <a:rPr lang="da-DK" dirty="0" smtClean="0"/>
              <a:t>Fodnote - Tekststørrelse 7</a:t>
            </a:r>
          </a:p>
        </p:txBody>
      </p:sp>
      <p:sp>
        <p:nvSpPr>
          <p:cNvPr id="23" name="Pladsholder til tekst 32"/>
          <p:cNvSpPr>
            <a:spLocks noGrp="1"/>
          </p:cNvSpPr>
          <p:nvPr>
            <p:ph type="body" sz="quarter" idx="31" hasCustomPrompt="1"/>
          </p:nvPr>
        </p:nvSpPr>
        <p:spPr>
          <a:xfrm>
            <a:off x="856800" y="2516400"/>
            <a:ext cx="7754400" cy="121500"/>
          </a:xfrm>
          <a:ln>
            <a:noFill/>
          </a:ln>
        </p:spPr>
        <p:txBody>
          <a:bodyPr vert="horz" lIns="0" tIns="0" rIns="0" bIns="0" rtlCol="0">
            <a:noAutofit/>
          </a:bodyPr>
          <a:lstStyle>
            <a:lvl1pPr marL="0" marR="0" indent="0" algn="l" defTabSz="914400" rtl="0" eaLnBrk="1" fontAlgn="auto" latinLnBrk="0" hangingPunct="1">
              <a:lnSpc>
                <a:spcPct val="120000"/>
              </a:lnSpc>
              <a:spcBef>
                <a:spcPts val="0"/>
              </a:spcBef>
              <a:spcAft>
                <a:spcPts val="0"/>
              </a:spcAft>
              <a:buClrTx/>
              <a:buSzTx/>
              <a:buFont typeface="Wingdings" pitchFamily="2" charset="2"/>
              <a:buNone/>
              <a:tabLst/>
              <a:defRPr lang="da-DK" sz="700" b="0" kern="1200" baseline="0" dirty="0" smtClean="0">
                <a:solidFill>
                  <a:srgbClr val="6E6E6E"/>
                </a:solidFill>
                <a:latin typeface="Verdana" pitchFamily="34" charset="0"/>
                <a:ea typeface="+mn-ea"/>
                <a:cs typeface="Arial" pitchFamily="34" charset="0"/>
              </a:defRPr>
            </a:lvl1pPr>
          </a:lstStyle>
          <a:p>
            <a:pPr marL="0" marR="0" lvl="0" indent="0" algn="l" defTabSz="914400" rtl="0" eaLnBrk="1" fontAlgn="auto" latinLnBrk="0" hangingPunct="1">
              <a:lnSpc>
                <a:spcPct val="120000"/>
              </a:lnSpc>
              <a:spcBef>
                <a:spcPts val="0"/>
              </a:spcBef>
              <a:spcAft>
                <a:spcPts val="0"/>
              </a:spcAft>
              <a:buClrTx/>
              <a:buSzTx/>
              <a:buFont typeface="Wingdings" pitchFamily="2" charset="2"/>
              <a:buNone/>
              <a:tabLst/>
              <a:defRPr/>
            </a:pPr>
            <a:r>
              <a:rPr lang="da-DK" dirty="0" smtClean="0"/>
              <a:t>Fodnote - Tekststørrelse 7</a:t>
            </a:r>
          </a:p>
          <a:p>
            <a:pPr marL="0" lvl="0" indent="0" algn="l" defTabSz="914400" rtl="0" eaLnBrk="1" latinLnBrk="0" hangingPunct="1">
              <a:lnSpc>
                <a:spcPct val="120000"/>
              </a:lnSpc>
              <a:spcBef>
                <a:spcPts val="0"/>
              </a:spcBef>
              <a:buFont typeface="Wingdings" pitchFamily="2" charset="2"/>
              <a:buNone/>
            </a:pPr>
            <a:endParaRPr lang="da-DK" dirty="0"/>
          </a:p>
        </p:txBody>
      </p:sp>
      <p:sp>
        <p:nvSpPr>
          <p:cNvPr id="25" name="Pladsholder til indhold 31"/>
          <p:cNvSpPr>
            <a:spLocks noGrp="1"/>
          </p:cNvSpPr>
          <p:nvPr>
            <p:ph sz="quarter" idx="34"/>
          </p:nvPr>
        </p:nvSpPr>
        <p:spPr>
          <a:xfrm>
            <a:off x="846167" y="2492100"/>
            <a:ext cx="7754400" cy="27000"/>
          </a:xfrm>
          <a:solidFill>
            <a:srgbClr val="10137C"/>
          </a:solidFill>
        </p:spPr>
        <p:txBody>
          <a:bodyPr>
            <a:noAutofit/>
          </a:bodyPr>
          <a:lstStyle>
            <a:lvl1pPr>
              <a:defRPr sz="100">
                <a:solidFill>
                  <a:srgbClr val="10137C"/>
                </a:solidFill>
              </a:defRPr>
            </a:lvl1pPr>
          </a:lstStyle>
          <a:p>
            <a:pPr lvl="0"/>
            <a:r>
              <a:rPr lang="da-DK" smtClean="0"/>
              <a:t>Klik for at redigere typografi i masteren</a:t>
            </a:r>
          </a:p>
        </p:txBody>
      </p:sp>
      <p:sp>
        <p:nvSpPr>
          <p:cNvPr id="26" name="Pladsholder til indhold 31"/>
          <p:cNvSpPr>
            <a:spLocks noGrp="1"/>
          </p:cNvSpPr>
          <p:nvPr>
            <p:ph sz="quarter" idx="35"/>
          </p:nvPr>
        </p:nvSpPr>
        <p:spPr>
          <a:xfrm>
            <a:off x="846167" y="4285688"/>
            <a:ext cx="3614738" cy="27000"/>
          </a:xfrm>
          <a:solidFill>
            <a:srgbClr val="10137C"/>
          </a:solidFill>
        </p:spPr>
        <p:txBody>
          <a:bodyPr>
            <a:noAutofit/>
          </a:bodyPr>
          <a:lstStyle>
            <a:lvl1pPr>
              <a:defRPr sz="100">
                <a:solidFill>
                  <a:srgbClr val="10137C"/>
                </a:solidFill>
              </a:defRPr>
            </a:lvl1pPr>
          </a:lstStyle>
          <a:p>
            <a:pPr lvl="0"/>
            <a:r>
              <a:rPr lang="da-DK" smtClean="0"/>
              <a:t>Klik for at redigere typografi i masteren</a:t>
            </a:r>
          </a:p>
        </p:txBody>
      </p:sp>
      <p:sp>
        <p:nvSpPr>
          <p:cNvPr id="27" name="Pladsholder til indhold 31"/>
          <p:cNvSpPr>
            <a:spLocks noGrp="1"/>
          </p:cNvSpPr>
          <p:nvPr>
            <p:ph sz="quarter" idx="36"/>
          </p:nvPr>
        </p:nvSpPr>
        <p:spPr>
          <a:xfrm>
            <a:off x="4995187" y="4285688"/>
            <a:ext cx="3614738" cy="27000"/>
          </a:xfrm>
          <a:solidFill>
            <a:srgbClr val="10137C"/>
          </a:solidFill>
        </p:spPr>
        <p:txBody>
          <a:bodyPr>
            <a:noAutofit/>
          </a:bodyPr>
          <a:lstStyle>
            <a:lvl1pPr>
              <a:defRPr sz="100">
                <a:solidFill>
                  <a:srgbClr val="10137C"/>
                </a:solidFill>
              </a:defRPr>
            </a:lvl1pPr>
          </a:lstStyle>
          <a:p>
            <a:pPr lvl="0"/>
            <a:r>
              <a:rPr lang="da-DK" smtClean="0"/>
              <a:t>Klik for at redigere typografi i masteren</a:t>
            </a:r>
          </a:p>
        </p:txBody>
      </p:sp>
      <p:sp>
        <p:nvSpPr>
          <p:cNvPr id="24" name="Rektangel 23"/>
          <p:cNvSpPr/>
          <p:nvPr userDrawn="1"/>
        </p:nvSpPr>
        <p:spPr>
          <a:xfrm>
            <a:off x="-3251201" y="0"/>
            <a:ext cx="2888343" cy="1754326"/>
          </a:xfrm>
          <a:prstGeom prst="rect">
            <a:avLst/>
          </a:prstGeom>
        </p:spPr>
        <p:txBody>
          <a:bodyPr wrap="square">
            <a:spAutoFit/>
          </a:bodyPr>
          <a:lstStyle/>
          <a:p>
            <a:r>
              <a:rPr lang="da-DK" sz="1800" dirty="0" smtClean="0"/>
              <a:t>Lav</a:t>
            </a:r>
            <a:r>
              <a:rPr lang="da-DK" sz="1800" baseline="0" dirty="0" smtClean="0"/>
              <a:t> grafer i Excel, formatér dem under Nykredit Design i den ønskede størrelse og klip derefter ind i PowerPoint.</a:t>
            </a:r>
            <a:endParaRPr lang="da-DK" sz="1800" dirty="0"/>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1 vandret">
    <p:spTree>
      <p:nvGrpSpPr>
        <p:cNvPr id="1" name=""/>
        <p:cNvGrpSpPr/>
        <p:nvPr/>
      </p:nvGrpSpPr>
      <p:grpSpPr>
        <a:xfrm>
          <a:off x="0" y="0"/>
          <a:ext cx="0" cy="0"/>
          <a:chOff x="0" y="0"/>
          <a:chExt cx="0" cy="0"/>
        </a:xfrm>
      </p:grpSpPr>
      <p:sp>
        <p:nvSpPr>
          <p:cNvPr id="10" name="Pladsholder til billede 14"/>
          <p:cNvSpPr>
            <a:spLocks noGrp="1"/>
          </p:cNvSpPr>
          <p:nvPr>
            <p:ph type="pic" sz="quarter" idx="18" hasCustomPrompt="1"/>
          </p:nvPr>
        </p:nvSpPr>
        <p:spPr>
          <a:xfrm>
            <a:off x="428400" y="0"/>
            <a:ext cx="4143600" cy="4819500"/>
          </a:xfrm>
        </p:spPr>
        <p:txBody>
          <a:bodyPr/>
          <a:lstStyle>
            <a:lvl1pPr marL="0" marR="0" indent="0" algn="l" defTabSz="914400" rtl="0" eaLnBrk="1" fontAlgn="auto" latinLnBrk="0" hangingPunct="1">
              <a:lnSpc>
                <a:spcPct val="120000"/>
              </a:lnSpc>
              <a:spcBef>
                <a:spcPts val="0"/>
              </a:spcBef>
              <a:spcAft>
                <a:spcPts val="0"/>
              </a:spcAft>
              <a:buClrTx/>
              <a:buSzTx/>
              <a:buFont typeface="Wingdings" pitchFamily="2" charset="2"/>
              <a:buNone/>
              <a:tabLst/>
              <a:defRPr lang="da-DK" sz="1200" b="0" kern="1200" baseline="0" dirty="0" smtClean="0">
                <a:solidFill>
                  <a:srgbClr val="5B6770"/>
                </a:solidFill>
                <a:latin typeface="Arial" pitchFamily="34" charset="0"/>
                <a:ea typeface="+mn-ea"/>
                <a:cs typeface="Arial" pitchFamily="34" charset="0"/>
              </a:defRPr>
            </a:lvl1pPr>
          </a:lstStyle>
          <a:p>
            <a:r>
              <a:rPr lang="da-DK" dirty="0" smtClean="0"/>
              <a:t>							</a:t>
            </a:r>
          </a:p>
          <a:p>
            <a:endParaRPr lang="da-DK" dirty="0"/>
          </a:p>
        </p:txBody>
      </p:sp>
      <p:sp>
        <p:nvSpPr>
          <p:cNvPr id="11" name="Pladsholder til billede 4"/>
          <p:cNvSpPr>
            <a:spLocks noGrp="1"/>
          </p:cNvSpPr>
          <p:nvPr>
            <p:ph type="pic" sz="quarter" idx="15"/>
          </p:nvPr>
        </p:nvSpPr>
        <p:spPr>
          <a:xfrm>
            <a:off x="4572000" y="0"/>
            <a:ext cx="4572000" cy="4603500"/>
          </a:xfrm>
          <a:prstGeom prst="rect">
            <a:avLst/>
          </a:prstGeom>
        </p:spPr>
        <p:txBody>
          <a:bodyPr/>
          <a:lstStyle>
            <a:lvl1pPr>
              <a:buNone/>
              <a:defRPr sz="1200">
                <a:solidFill>
                  <a:srgbClr val="5B6770"/>
                </a:solidFill>
                <a:latin typeface="Arial" pitchFamily="34" charset="0"/>
                <a:cs typeface="Arial" pitchFamily="34" charset="0"/>
              </a:defRPr>
            </a:lvl1pPr>
          </a:lstStyle>
          <a:p>
            <a:r>
              <a:rPr lang="da-DK" smtClean="0"/>
              <a:t>Klik på ikonet for at tilføje et billede</a:t>
            </a:r>
            <a:endParaRPr lang="da-DK" dirty="0"/>
          </a:p>
        </p:txBody>
      </p:sp>
      <p:sp>
        <p:nvSpPr>
          <p:cNvPr id="2" name="Titel 1"/>
          <p:cNvSpPr>
            <a:spLocks noGrp="1"/>
          </p:cNvSpPr>
          <p:nvPr>
            <p:ph type="title" hasCustomPrompt="1"/>
          </p:nvPr>
        </p:nvSpPr>
        <p:spPr/>
        <p:txBody>
          <a:bodyPr/>
          <a:lstStyle>
            <a:lvl1pPr>
              <a:defRPr/>
            </a:lvl1pPr>
          </a:lstStyle>
          <a:p>
            <a:r>
              <a:rPr lang="da-DK" dirty="0" smtClean="0"/>
              <a:t>Overskrift 1</a:t>
            </a:r>
            <a:endParaRPr lang="da-DK" dirty="0"/>
          </a:p>
        </p:txBody>
      </p:sp>
      <p:sp>
        <p:nvSpPr>
          <p:cNvPr id="3" name="Pladsholder til dato 2"/>
          <p:cNvSpPr>
            <a:spLocks noGrp="1"/>
          </p:cNvSpPr>
          <p:nvPr>
            <p:ph type="dt" sz="half" idx="10"/>
          </p:nvPr>
        </p:nvSpPr>
        <p:spPr/>
        <p:txBody>
          <a:bodyPr/>
          <a:lstStyle/>
          <a:p>
            <a:fld id="{68B7A97E-30A9-4640-86F0-71988D229FFE}" type="datetime2">
              <a:rPr lang="da-DK" smtClean="0"/>
              <a:pPr/>
              <a:t>10. september 2014</a:t>
            </a:fld>
            <a:endParaRPr lang="da-DK" dirty="0"/>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FCD6DE5C-C32F-43B7-B2E0-60959F05D63A}" type="slidenum">
              <a:rPr lang="da-DK" smtClean="0"/>
              <a:pPr/>
              <a:t>‹#›</a:t>
            </a:fld>
            <a:endParaRPr lang="da-DK" dirty="0"/>
          </a:p>
        </p:txBody>
      </p:sp>
      <p:sp>
        <p:nvSpPr>
          <p:cNvPr id="6" name="Pladsholder til indhold 24"/>
          <p:cNvSpPr>
            <a:spLocks noGrp="1"/>
          </p:cNvSpPr>
          <p:nvPr>
            <p:ph sz="quarter" idx="25" hasCustomPrompt="1"/>
          </p:nvPr>
        </p:nvSpPr>
        <p:spPr>
          <a:xfrm>
            <a:off x="856800" y="899100"/>
            <a:ext cx="3600000" cy="1722600"/>
          </a:xfrm>
          <a:ln>
            <a:noFill/>
          </a:ln>
        </p:spPr>
        <p:txBody>
          <a:bodyPr>
            <a:normAutofit/>
          </a:bodyPr>
          <a:lstStyle>
            <a:lvl1pPr>
              <a:defRPr sz="1600" baseline="0"/>
            </a:lvl1pPr>
            <a:lvl5pPr>
              <a:defRPr/>
            </a:lvl5pPr>
          </a:lstStyle>
          <a:p>
            <a:pPr lvl="0"/>
            <a:r>
              <a:rPr lang="da-DK" dirty="0" smtClean="0"/>
              <a:t>Indsæt diagram, tekst, billede, tabel eller </a:t>
            </a:r>
            <a:r>
              <a:rPr lang="da-DK" dirty="0" err="1" smtClean="0"/>
              <a:t>smart-art</a:t>
            </a:r>
            <a:endParaRPr lang="da-DK" dirty="0"/>
          </a:p>
        </p:txBody>
      </p:sp>
      <p:sp>
        <p:nvSpPr>
          <p:cNvPr id="7" name="Pladsholder til indhold 26"/>
          <p:cNvSpPr>
            <a:spLocks noGrp="1"/>
          </p:cNvSpPr>
          <p:nvPr>
            <p:ph sz="quarter" idx="26" hasCustomPrompt="1"/>
          </p:nvPr>
        </p:nvSpPr>
        <p:spPr>
          <a:xfrm>
            <a:off x="5000400" y="899100"/>
            <a:ext cx="3600000" cy="1722600"/>
          </a:xfrm>
        </p:spPr>
        <p:txBody>
          <a:bodyPr>
            <a:normAutofit/>
          </a:bodyPr>
          <a:lstStyle>
            <a:lvl1pPr>
              <a:defRPr sz="1600"/>
            </a:lvl1pPr>
          </a:lstStyle>
          <a:p>
            <a:pPr lvl="0"/>
            <a:r>
              <a:rPr lang="da-DK" dirty="0" smtClean="0"/>
              <a:t>Indsæt diagram, tekst, billede, tabel eller </a:t>
            </a:r>
            <a:r>
              <a:rPr lang="da-DK" dirty="0" err="1" smtClean="0"/>
              <a:t>smart-art</a:t>
            </a:r>
            <a:endParaRPr lang="da-DK" dirty="0"/>
          </a:p>
        </p:txBody>
      </p:sp>
      <p:sp>
        <p:nvSpPr>
          <p:cNvPr id="8" name="Pladsholder til indhold 28"/>
          <p:cNvSpPr>
            <a:spLocks noGrp="1"/>
          </p:cNvSpPr>
          <p:nvPr>
            <p:ph sz="quarter" idx="27" hasCustomPrompt="1"/>
          </p:nvPr>
        </p:nvSpPr>
        <p:spPr>
          <a:xfrm>
            <a:off x="856800" y="2735100"/>
            <a:ext cx="7754400" cy="1722600"/>
          </a:xfrm>
        </p:spPr>
        <p:txBody>
          <a:bodyPr>
            <a:normAutofit/>
          </a:bodyPr>
          <a:lstStyle>
            <a:lvl1pPr>
              <a:defRPr sz="1600"/>
            </a:lvl1pPr>
          </a:lstStyle>
          <a:p>
            <a:pPr lvl="0"/>
            <a:r>
              <a:rPr lang="da-DK" dirty="0" smtClean="0"/>
              <a:t>Indsæt diagram, tekst, billede, tabel eller </a:t>
            </a:r>
            <a:r>
              <a:rPr lang="da-DK" dirty="0" err="1" smtClean="0"/>
              <a:t>smart-art</a:t>
            </a:r>
            <a:endParaRPr lang="da-DK" dirty="0"/>
          </a:p>
        </p:txBody>
      </p:sp>
      <p:sp>
        <p:nvSpPr>
          <p:cNvPr id="12" name="Rektangel 11"/>
          <p:cNvSpPr/>
          <p:nvPr userDrawn="1"/>
        </p:nvSpPr>
        <p:spPr>
          <a:xfrm>
            <a:off x="-3251201" y="0"/>
            <a:ext cx="2888343" cy="2308324"/>
          </a:xfrm>
          <a:prstGeom prst="rect">
            <a:avLst/>
          </a:prstGeom>
        </p:spPr>
        <p:txBody>
          <a:bodyPr wrap="square">
            <a:spAutoFit/>
          </a:bodyPr>
          <a:lstStyle/>
          <a:p>
            <a:r>
              <a:rPr lang="da-DK" sz="1800" dirty="0" smtClean="0"/>
              <a:t>Billeder vælges og indsættes via Nykredit Design.</a:t>
            </a:r>
          </a:p>
          <a:p>
            <a:endParaRPr lang="da-DK" sz="1800" dirty="0" smtClean="0"/>
          </a:p>
          <a:p>
            <a:r>
              <a:rPr lang="da-DK" sz="1800" dirty="0" smtClean="0"/>
              <a:t>Vælg den</a:t>
            </a:r>
            <a:r>
              <a:rPr lang="da-DK" sz="1800" baseline="0" dirty="0" smtClean="0"/>
              <a:t> ønskede planche og det ønskede foto og placering.</a:t>
            </a:r>
            <a:endParaRPr lang="da-DK" sz="1800"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objek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56800" y="270000"/>
            <a:ext cx="7430400" cy="629100"/>
          </a:xfrm>
        </p:spPr>
        <p:txBody>
          <a:bodyPr/>
          <a:lstStyle>
            <a:lvl1pPr>
              <a:lnSpc>
                <a:spcPct val="100000"/>
              </a:lnSpc>
              <a:defRPr baseline="0"/>
            </a:lvl1pPr>
          </a:lstStyle>
          <a:p>
            <a:r>
              <a:rPr lang="da-DK" dirty="0" smtClean="0"/>
              <a:t>Overskrift 1</a:t>
            </a:r>
            <a:endParaRPr lang="da-DK" dirty="0"/>
          </a:p>
        </p:txBody>
      </p:sp>
      <p:sp>
        <p:nvSpPr>
          <p:cNvPr id="3" name="Pladsholder til dato 2"/>
          <p:cNvSpPr>
            <a:spLocks noGrp="1"/>
          </p:cNvSpPr>
          <p:nvPr>
            <p:ph type="dt" sz="half" idx="10"/>
          </p:nvPr>
        </p:nvSpPr>
        <p:spPr/>
        <p:txBody>
          <a:bodyPr/>
          <a:lstStyle/>
          <a:p>
            <a:fld id="{321EDADB-AA28-4395-910C-0EB61F3FE831}" type="datetime2">
              <a:rPr lang="da-DK" smtClean="0"/>
              <a:pPr/>
              <a:t>10. september 2014</a:t>
            </a:fld>
            <a:endParaRPr lang="da-DK" dirty="0"/>
          </a:p>
        </p:txBody>
      </p:sp>
      <p:sp>
        <p:nvSpPr>
          <p:cNvPr id="4" name="Pladsholder til sidefod 3"/>
          <p:cNvSpPr>
            <a:spLocks noGrp="1"/>
          </p:cNvSpPr>
          <p:nvPr>
            <p:ph type="ftr" sz="quarter" idx="11"/>
          </p:nvPr>
        </p:nvSpPr>
        <p:spPr/>
        <p:txBody>
          <a:bodyPr/>
          <a:lstStyle/>
          <a:p>
            <a:endParaRPr lang="da-DK" dirty="0"/>
          </a:p>
        </p:txBody>
      </p:sp>
      <p:sp>
        <p:nvSpPr>
          <p:cNvPr id="5" name="Pladsholder til diasnummer 4"/>
          <p:cNvSpPr>
            <a:spLocks noGrp="1"/>
          </p:cNvSpPr>
          <p:nvPr>
            <p:ph type="sldNum" sz="quarter" idx="12"/>
          </p:nvPr>
        </p:nvSpPr>
        <p:spPr/>
        <p:txBody>
          <a:bodyPr/>
          <a:lstStyle/>
          <a:p>
            <a:fld id="{FCD6DE5C-C32F-43B7-B2E0-60959F05D63A}" type="slidenum">
              <a:rPr lang="da-DK" smtClean="0"/>
              <a:pPr/>
              <a:t>‹#›</a:t>
            </a:fld>
            <a:endParaRPr lang="da-DK" dirty="0"/>
          </a:p>
        </p:txBody>
      </p:sp>
      <p:sp>
        <p:nvSpPr>
          <p:cNvPr id="7" name="Pladsholder til indhold 10"/>
          <p:cNvSpPr>
            <a:spLocks noGrp="1"/>
          </p:cNvSpPr>
          <p:nvPr>
            <p:ph sz="quarter" idx="15"/>
          </p:nvPr>
        </p:nvSpPr>
        <p:spPr>
          <a:xfrm>
            <a:off x="856800" y="899100"/>
            <a:ext cx="7430400" cy="3542400"/>
          </a:xfrm>
        </p:spPr>
        <p:txBody>
          <a:bodyPr/>
          <a:lstStyle>
            <a:lvl3pPr>
              <a:defRPr/>
            </a:lvl3pPr>
            <a:lvl9pPr>
              <a:defRPr/>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smtClean="0"/>
          </a:p>
        </p:txBody>
      </p:sp>
      <p:sp>
        <p:nvSpPr>
          <p:cNvPr id="8" name="Pladsholder til tekst 16"/>
          <p:cNvSpPr>
            <a:spLocks noGrp="1"/>
          </p:cNvSpPr>
          <p:nvPr>
            <p:ph type="body" sz="quarter" idx="17" hasCustomPrompt="1"/>
          </p:nvPr>
        </p:nvSpPr>
        <p:spPr>
          <a:xfrm>
            <a:off x="856800" y="4322700"/>
            <a:ext cx="7430400" cy="202500"/>
          </a:xfrm>
        </p:spPr>
        <p:txBody>
          <a:bodyPr>
            <a:noAutofit/>
          </a:bodyPr>
          <a:lstStyle>
            <a:lvl1pPr>
              <a:defRPr sz="900" b="0" baseline="0"/>
            </a:lvl1pPr>
            <a:lvl2pPr>
              <a:defRPr sz="900" b="0"/>
            </a:lvl2pPr>
            <a:lvl3pPr>
              <a:defRPr sz="900" b="0"/>
            </a:lvl3pPr>
            <a:lvl4pPr>
              <a:defRPr sz="900" b="0"/>
            </a:lvl4pPr>
            <a:lvl5pPr>
              <a:defRPr sz="900" b="0"/>
            </a:lvl5pPr>
          </a:lstStyle>
          <a:p>
            <a:pPr lvl="0"/>
            <a:r>
              <a:rPr lang="da-DK" dirty="0" smtClean="0"/>
              <a:t>Fodnote - Tekststørrelse 7 eller 9</a:t>
            </a:r>
          </a:p>
        </p:txBody>
      </p:sp>
      <p:sp>
        <p:nvSpPr>
          <p:cNvPr id="9" name="Tekstboks 8"/>
          <p:cNvSpPr txBox="1"/>
          <p:nvPr userDrawn="1"/>
        </p:nvSpPr>
        <p:spPr>
          <a:xfrm>
            <a:off x="-3043450" y="440136"/>
            <a:ext cx="2415654" cy="738664"/>
          </a:xfrm>
          <a:prstGeom prst="rect">
            <a:avLst/>
          </a:prstGeom>
          <a:noFill/>
        </p:spPr>
        <p:txBody>
          <a:bodyPr wrap="square" rtlCol="0">
            <a:spAutoFit/>
          </a:bodyPr>
          <a:lstStyle/>
          <a:p>
            <a:r>
              <a:rPr lang="da-DK" sz="1400" dirty="0" smtClean="0"/>
              <a:t>Brug disse ikoner til at skifte niveau op eller ned </a:t>
            </a:r>
            <a:r>
              <a:rPr lang="da-DK" sz="1400" baseline="0" dirty="0" smtClean="0"/>
              <a:t>i typografierne.</a:t>
            </a:r>
          </a:p>
        </p:txBody>
      </p:sp>
      <p:pic>
        <p:nvPicPr>
          <p:cNvPr id="1027" name="Picture 3"/>
          <p:cNvPicPr>
            <a:picLocks noChangeAspect="1" noChangeArrowheads="1"/>
          </p:cNvPicPr>
          <p:nvPr userDrawn="1"/>
        </p:nvPicPr>
        <p:blipFill>
          <a:blip r:embed="rId2" cstate="print"/>
          <a:srcRect/>
          <a:stretch>
            <a:fillRect/>
          </a:stretch>
        </p:blipFill>
        <p:spPr bwMode="auto">
          <a:xfrm>
            <a:off x="-2940382" y="1810"/>
            <a:ext cx="861462" cy="33597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1 vandret med overskrifter">
    <p:spTree>
      <p:nvGrpSpPr>
        <p:cNvPr id="1" name=""/>
        <p:cNvGrpSpPr/>
        <p:nvPr/>
      </p:nvGrpSpPr>
      <p:grpSpPr>
        <a:xfrm>
          <a:off x="0" y="0"/>
          <a:ext cx="0" cy="0"/>
          <a:chOff x="0" y="0"/>
          <a:chExt cx="0" cy="0"/>
        </a:xfrm>
      </p:grpSpPr>
      <p:sp>
        <p:nvSpPr>
          <p:cNvPr id="10" name="Pladsholder til billede 14"/>
          <p:cNvSpPr>
            <a:spLocks noGrp="1"/>
          </p:cNvSpPr>
          <p:nvPr>
            <p:ph type="pic" sz="quarter" idx="18" hasCustomPrompt="1"/>
          </p:nvPr>
        </p:nvSpPr>
        <p:spPr>
          <a:xfrm>
            <a:off x="428400" y="0"/>
            <a:ext cx="4143600" cy="4819500"/>
          </a:xfrm>
        </p:spPr>
        <p:txBody>
          <a:bodyPr/>
          <a:lstStyle>
            <a:lvl1pPr marL="0" marR="0" indent="0" algn="l" defTabSz="914400" rtl="0" eaLnBrk="1" fontAlgn="auto" latinLnBrk="0" hangingPunct="1">
              <a:lnSpc>
                <a:spcPct val="120000"/>
              </a:lnSpc>
              <a:spcBef>
                <a:spcPts val="0"/>
              </a:spcBef>
              <a:spcAft>
                <a:spcPts val="0"/>
              </a:spcAft>
              <a:buClrTx/>
              <a:buSzTx/>
              <a:buFont typeface="Wingdings" pitchFamily="2" charset="2"/>
              <a:buNone/>
              <a:tabLst/>
              <a:defRPr lang="da-DK" sz="1200" b="0" kern="1200" baseline="0" dirty="0" smtClean="0">
                <a:solidFill>
                  <a:srgbClr val="5B6770"/>
                </a:solidFill>
                <a:latin typeface="Arial" pitchFamily="34" charset="0"/>
                <a:ea typeface="+mn-ea"/>
                <a:cs typeface="Arial" pitchFamily="34" charset="0"/>
              </a:defRPr>
            </a:lvl1pPr>
          </a:lstStyle>
          <a:p>
            <a:r>
              <a:rPr lang="da-DK" dirty="0" smtClean="0"/>
              <a:t>						</a:t>
            </a:r>
          </a:p>
          <a:p>
            <a:endParaRPr lang="da-DK" dirty="0"/>
          </a:p>
        </p:txBody>
      </p:sp>
      <p:sp>
        <p:nvSpPr>
          <p:cNvPr id="11" name="Pladsholder til billede 4"/>
          <p:cNvSpPr>
            <a:spLocks noGrp="1"/>
          </p:cNvSpPr>
          <p:nvPr>
            <p:ph type="pic" sz="quarter" idx="15"/>
          </p:nvPr>
        </p:nvSpPr>
        <p:spPr>
          <a:xfrm>
            <a:off x="4572000" y="0"/>
            <a:ext cx="4572000" cy="4603500"/>
          </a:xfrm>
          <a:prstGeom prst="rect">
            <a:avLst/>
          </a:prstGeom>
        </p:spPr>
        <p:txBody>
          <a:bodyPr/>
          <a:lstStyle>
            <a:lvl1pPr>
              <a:buNone/>
              <a:defRPr sz="1200">
                <a:solidFill>
                  <a:srgbClr val="5B6770"/>
                </a:solidFill>
                <a:latin typeface="Arial" pitchFamily="34" charset="0"/>
                <a:cs typeface="Arial" pitchFamily="34" charset="0"/>
              </a:defRPr>
            </a:lvl1pPr>
          </a:lstStyle>
          <a:p>
            <a:r>
              <a:rPr lang="da-DK" smtClean="0"/>
              <a:t>Klik på ikonet for at tilføje et billede</a:t>
            </a:r>
            <a:endParaRPr lang="da-DK" dirty="0"/>
          </a:p>
        </p:txBody>
      </p:sp>
      <p:sp>
        <p:nvSpPr>
          <p:cNvPr id="3" name="Pladsholder til dato 2"/>
          <p:cNvSpPr>
            <a:spLocks noGrp="1"/>
          </p:cNvSpPr>
          <p:nvPr>
            <p:ph type="dt" sz="half" idx="10"/>
          </p:nvPr>
        </p:nvSpPr>
        <p:spPr/>
        <p:txBody>
          <a:bodyPr/>
          <a:lstStyle/>
          <a:p>
            <a:fld id="{68B7A97E-30A9-4640-86F0-71988D229FFE}" type="datetime2">
              <a:rPr lang="da-DK" smtClean="0"/>
              <a:pPr/>
              <a:t>10. september 2014</a:t>
            </a:fld>
            <a:endParaRPr lang="da-DK" dirty="0"/>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FCD6DE5C-C32F-43B7-B2E0-60959F05D63A}" type="slidenum">
              <a:rPr lang="da-DK" smtClean="0"/>
              <a:pPr/>
              <a:t>‹#›</a:t>
            </a:fld>
            <a:endParaRPr lang="da-DK" dirty="0"/>
          </a:p>
        </p:txBody>
      </p:sp>
      <p:sp>
        <p:nvSpPr>
          <p:cNvPr id="13" name="Pladsholder til tekst 9"/>
          <p:cNvSpPr>
            <a:spLocks noGrp="1"/>
          </p:cNvSpPr>
          <p:nvPr>
            <p:ph type="body" sz="quarter" idx="23"/>
          </p:nvPr>
        </p:nvSpPr>
        <p:spPr>
          <a:xfrm>
            <a:off x="856800" y="899100"/>
            <a:ext cx="3600000" cy="156600"/>
          </a:xfrm>
          <a:ln>
            <a:gradFill>
              <a:gsLst>
                <a:gs pos="97000">
                  <a:schemeClr val="bg1"/>
                </a:gs>
                <a:gs pos="97000">
                  <a:srgbClr val="A0A8AC"/>
                </a:gs>
              </a:gsLst>
              <a:lin ang="5400000" scaled="0"/>
            </a:gradFill>
          </a:ln>
        </p:spPr>
        <p:txBody>
          <a:bodyPr vert="horz" lIns="0" tIns="0" rIns="0" bIns="0" rtlCol="0">
            <a:noAutofit/>
          </a:bodyPr>
          <a:lstStyle>
            <a:lvl1pPr algn="l" defTabSz="914400" rtl="0" eaLnBrk="1" latinLnBrk="0" hangingPunct="1">
              <a:spcBef>
                <a:spcPts val="100"/>
              </a:spcBef>
              <a:buNone/>
              <a:defRPr lang="da-DK" sz="1200" b="0" kern="1200" dirty="0" smtClean="0">
                <a:solidFill>
                  <a:srgbClr val="10137C"/>
                </a:solidFill>
                <a:latin typeface="Verdana" pitchFamily="34" charset="0"/>
                <a:ea typeface="+mn-ea"/>
                <a:cs typeface="Arial" pitchFamily="34" charset="0"/>
              </a:defRPr>
            </a:lvl1pPr>
            <a:lvl2pPr algn="l" defTabSz="914400" rtl="0" eaLnBrk="1" latinLnBrk="0" hangingPunct="1">
              <a:spcBef>
                <a:spcPts val="100"/>
              </a:spcBef>
              <a:buNone/>
              <a:defRPr lang="da-DK" sz="1200" b="0" kern="1200" dirty="0" smtClean="0">
                <a:solidFill>
                  <a:srgbClr val="10137C"/>
                </a:solidFill>
                <a:latin typeface="Verdana" pitchFamily="34" charset="0"/>
                <a:ea typeface="+mn-ea"/>
                <a:cs typeface="Arial" pitchFamily="34" charset="0"/>
              </a:defRPr>
            </a:lvl2pPr>
            <a:lvl3pPr>
              <a:defRPr sz="1400" b="0"/>
            </a:lvl3pPr>
            <a:lvl4pPr>
              <a:defRPr sz="1400" b="0"/>
            </a:lvl4pPr>
            <a:lvl5pPr>
              <a:defRPr sz="1400" b="0"/>
            </a:lvl5pPr>
          </a:lstStyle>
          <a:p>
            <a:pPr lvl="0"/>
            <a:r>
              <a:rPr lang="da-DK" smtClean="0"/>
              <a:t>Klik for at redigere typografi i masteren</a:t>
            </a:r>
          </a:p>
          <a:p>
            <a:pPr lvl="1"/>
            <a:r>
              <a:rPr lang="da-DK" smtClean="0"/>
              <a:t>Andet niveau</a:t>
            </a:r>
          </a:p>
        </p:txBody>
      </p:sp>
      <p:sp>
        <p:nvSpPr>
          <p:cNvPr id="14" name="Pladsholder til tekst 9"/>
          <p:cNvSpPr>
            <a:spLocks noGrp="1"/>
          </p:cNvSpPr>
          <p:nvPr>
            <p:ph type="body" sz="quarter" idx="24"/>
          </p:nvPr>
        </p:nvSpPr>
        <p:spPr>
          <a:xfrm>
            <a:off x="5000399" y="899100"/>
            <a:ext cx="3600000" cy="156600"/>
          </a:xfrm>
          <a:ln>
            <a:gradFill>
              <a:gsLst>
                <a:gs pos="97000">
                  <a:schemeClr val="bg1"/>
                </a:gs>
                <a:gs pos="97000">
                  <a:srgbClr val="A0A8AC"/>
                </a:gs>
              </a:gsLst>
              <a:lin ang="5400000" scaled="0"/>
            </a:gradFill>
          </a:ln>
        </p:spPr>
        <p:txBody>
          <a:bodyPr vert="horz" lIns="0" tIns="0" rIns="0" bIns="0" rtlCol="0">
            <a:noAutofit/>
          </a:bodyPr>
          <a:lstStyle>
            <a:lvl1pPr algn="l" defTabSz="914400" rtl="0" eaLnBrk="1" latinLnBrk="0" hangingPunct="1">
              <a:spcBef>
                <a:spcPts val="100"/>
              </a:spcBef>
              <a:buNone/>
              <a:defRPr lang="da-DK" sz="1200" b="0" kern="1200" dirty="0" smtClean="0">
                <a:solidFill>
                  <a:srgbClr val="10137C"/>
                </a:solidFill>
                <a:latin typeface="Verdana" pitchFamily="34" charset="0"/>
                <a:ea typeface="+mn-ea"/>
                <a:cs typeface="Arial" pitchFamily="34" charset="0"/>
              </a:defRPr>
            </a:lvl1pPr>
            <a:lvl2pPr algn="l" defTabSz="914400" rtl="0" eaLnBrk="1" latinLnBrk="0" hangingPunct="1">
              <a:spcBef>
                <a:spcPts val="100"/>
              </a:spcBef>
              <a:buNone/>
              <a:defRPr lang="da-DK" sz="1200" b="0" kern="1200" dirty="0" smtClean="0">
                <a:solidFill>
                  <a:srgbClr val="10137C"/>
                </a:solidFill>
                <a:latin typeface="Verdana" pitchFamily="34" charset="0"/>
                <a:ea typeface="+mn-ea"/>
                <a:cs typeface="Arial" pitchFamily="34" charset="0"/>
              </a:defRPr>
            </a:lvl2pPr>
            <a:lvl3pPr>
              <a:defRPr sz="1400" b="0"/>
            </a:lvl3pPr>
            <a:lvl4pPr>
              <a:defRPr sz="1400" b="0"/>
            </a:lvl4pPr>
            <a:lvl5pPr>
              <a:defRPr sz="1400" b="0"/>
            </a:lvl5pPr>
          </a:lstStyle>
          <a:p>
            <a:pPr lvl="0"/>
            <a:r>
              <a:rPr lang="da-DK" smtClean="0"/>
              <a:t>Klik for at redigere typografi i masteren</a:t>
            </a:r>
          </a:p>
          <a:p>
            <a:pPr lvl="1"/>
            <a:r>
              <a:rPr lang="da-DK" smtClean="0"/>
              <a:t>Andet niveau</a:t>
            </a:r>
          </a:p>
        </p:txBody>
      </p:sp>
      <p:sp>
        <p:nvSpPr>
          <p:cNvPr id="15" name="Pladsholder til indhold 24"/>
          <p:cNvSpPr>
            <a:spLocks noGrp="1"/>
          </p:cNvSpPr>
          <p:nvPr>
            <p:ph sz="quarter" idx="25" hasCustomPrompt="1"/>
          </p:nvPr>
        </p:nvSpPr>
        <p:spPr>
          <a:xfrm>
            <a:off x="856800" y="1082700"/>
            <a:ext cx="3600000" cy="1431000"/>
          </a:xfrm>
          <a:ln>
            <a:noFill/>
          </a:ln>
        </p:spPr>
        <p:txBody>
          <a:bodyPr>
            <a:normAutofit/>
          </a:bodyPr>
          <a:lstStyle>
            <a:lvl1pPr>
              <a:defRPr sz="1600" baseline="0"/>
            </a:lvl1pPr>
            <a:lvl5pPr>
              <a:defRPr/>
            </a:lvl5pPr>
          </a:lstStyle>
          <a:p>
            <a:pPr lvl="0"/>
            <a:r>
              <a:rPr lang="da-DK" dirty="0" smtClean="0"/>
              <a:t>Indsæt diagram, tekst, billede, tabel eller </a:t>
            </a:r>
            <a:r>
              <a:rPr lang="da-DK" dirty="0" err="1" smtClean="0"/>
              <a:t>smart-art</a:t>
            </a:r>
            <a:endParaRPr lang="da-DK" dirty="0"/>
          </a:p>
        </p:txBody>
      </p:sp>
      <p:sp>
        <p:nvSpPr>
          <p:cNvPr id="16" name="Pladsholder til indhold 26"/>
          <p:cNvSpPr>
            <a:spLocks noGrp="1"/>
          </p:cNvSpPr>
          <p:nvPr>
            <p:ph sz="quarter" idx="26" hasCustomPrompt="1"/>
          </p:nvPr>
        </p:nvSpPr>
        <p:spPr>
          <a:xfrm>
            <a:off x="5000400" y="1082700"/>
            <a:ext cx="3600000" cy="1431000"/>
          </a:xfrm>
        </p:spPr>
        <p:txBody>
          <a:bodyPr>
            <a:normAutofit/>
          </a:bodyPr>
          <a:lstStyle>
            <a:lvl1pPr>
              <a:defRPr sz="1600"/>
            </a:lvl1pPr>
          </a:lstStyle>
          <a:p>
            <a:pPr lvl="0"/>
            <a:r>
              <a:rPr lang="da-DK" dirty="0" smtClean="0"/>
              <a:t>Indsæt diagram, tekst, billede, tabel eller </a:t>
            </a:r>
            <a:r>
              <a:rPr lang="da-DK" dirty="0" err="1" smtClean="0"/>
              <a:t>smart-art</a:t>
            </a:r>
            <a:endParaRPr lang="da-DK" dirty="0"/>
          </a:p>
        </p:txBody>
      </p:sp>
      <p:sp>
        <p:nvSpPr>
          <p:cNvPr id="17" name="Pladsholder til indhold 28"/>
          <p:cNvSpPr>
            <a:spLocks noGrp="1"/>
          </p:cNvSpPr>
          <p:nvPr>
            <p:ph sz="quarter" idx="27" hasCustomPrompt="1"/>
          </p:nvPr>
        </p:nvSpPr>
        <p:spPr>
          <a:xfrm>
            <a:off x="856800" y="2864700"/>
            <a:ext cx="7754400" cy="1431000"/>
          </a:xfrm>
        </p:spPr>
        <p:txBody>
          <a:bodyPr>
            <a:normAutofit/>
          </a:bodyPr>
          <a:lstStyle>
            <a:lvl1pPr>
              <a:defRPr sz="1600"/>
            </a:lvl1pPr>
          </a:lstStyle>
          <a:p>
            <a:pPr lvl="0"/>
            <a:r>
              <a:rPr lang="da-DK" dirty="0" smtClean="0"/>
              <a:t>Indsæt diagram, tekst, billede, tabel eller </a:t>
            </a:r>
            <a:r>
              <a:rPr lang="da-DK" dirty="0" err="1" smtClean="0"/>
              <a:t>smart-art</a:t>
            </a:r>
            <a:endParaRPr lang="da-DK" dirty="0"/>
          </a:p>
        </p:txBody>
      </p:sp>
      <p:sp>
        <p:nvSpPr>
          <p:cNvPr id="2" name="Titel 1"/>
          <p:cNvSpPr>
            <a:spLocks noGrp="1"/>
          </p:cNvSpPr>
          <p:nvPr>
            <p:ph type="title" hasCustomPrompt="1"/>
          </p:nvPr>
        </p:nvSpPr>
        <p:spPr/>
        <p:txBody>
          <a:bodyPr/>
          <a:lstStyle>
            <a:lvl1pPr>
              <a:defRPr/>
            </a:lvl1pPr>
          </a:lstStyle>
          <a:p>
            <a:r>
              <a:rPr lang="da-DK" dirty="0" smtClean="0"/>
              <a:t>Overskrift 1</a:t>
            </a:r>
            <a:endParaRPr lang="da-DK" dirty="0"/>
          </a:p>
        </p:txBody>
      </p:sp>
      <p:sp>
        <p:nvSpPr>
          <p:cNvPr id="19" name="Pladsholder til tekst 9"/>
          <p:cNvSpPr>
            <a:spLocks noGrp="1"/>
          </p:cNvSpPr>
          <p:nvPr>
            <p:ph type="body" sz="quarter" idx="29"/>
          </p:nvPr>
        </p:nvSpPr>
        <p:spPr>
          <a:xfrm>
            <a:off x="856800" y="2702700"/>
            <a:ext cx="7754400" cy="156600"/>
          </a:xfrm>
          <a:ln>
            <a:gradFill>
              <a:gsLst>
                <a:gs pos="97000">
                  <a:schemeClr val="bg1"/>
                </a:gs>
                <a:gs pos="97000">
                  <a:srgbClr val="A0A8AC"/>
                </a:gs>
              </a:gsLst>
              <a:lin ang="5400000" scaled="0"/>
            </a:gradFill>
          </a:ln>
        </p:spPr>
        <p:txBody>
          <a:bodyPr vert="horz" lIns="0" tIns="0" rIns="0" bIns="0" rtlCol="0">
            <a:noAutofit/>
          </a:bodyPr>
          <a:lstStyle>
            <a:lvl1pPr algn="l" defTabSz="914400" rtl="0" eaLnBrk="1" latinLnBrk="0" hangingPunct="1">
              <a:spcBef>
                <a:spcPts val="100"/>
              </a:spcBef>
              <a:buNone/>
              <a:defRPr lang="da-DK" sz="1200" b="0" kern="1200" dirty="0" smtClean="0">
                <a:solidFill>
                  <a:srgbClr val="10137C"/>
                </a:solidFill>
                <a:latin typeface="Verdana" pitchFamily="34" charset="0"/>
                <a:ea typeface="+mn-ea"/>
                <a:cs typeface="Arial" pitchFamily="34" charset="0"/>
              </a:defRPr>
            </a:lvl1pPr>
            <a:lvl2pPr algn="l" defTabSz="914400" rtl="0" eaLnBrk="1" latinLnBrk="0" hangingPunct="1">
              <a:spcBef>
                <a:spcPts val="100"/>
              </a:spcBef>
              <a:buNone/>
              <a:defRPr lang="da-DK" sz="1200" b="0" kern="1200" dirty="0" smtClean="0">
                <a:solidFill>
                  <a:srgbClr val="10137C"/>
                </a:solidFill>
                <a:latin typeface="Verdana" pitchFamily="34" charset="0"/>
                <a:ea typeface="+mn-ea"/>
                <a:cs typeface="Arial" pitchFamily="34" charset="0"/>
              </a:defRPr>
            </a:lvl2pPr>
            <a:lvl3pPr>
              <a:defRPr sz="1400" b="0"/>
            </a:lvl3pPr>
            <a:lvl4pPr>
              <a:defRPr sz="1400" b="0"/>
            </a:lvl4pPr>
            <a:lvl5pPr>
              <a:defRPr sz="1400" b="0"/>
            </a:lvl5pPr>
          </a:lstStyle>
          <a:p>
            <a:pPr lvl="0"/>
            <a:r>
              <a:rPr lang="da-DK" smtClean="0"/>
              <a:t>Klik for at redigere typografi i masteren</a:t>
            </a:r>
          </a:p>
          <a:p>
            <a:pPr lvl="1"/>
            <a:r>
              <a:rPr lang="da-DK" smtClean="0"/>
              <a:t>Andet niveau</a:t>
            </a:r>
          </a:p>
        </p:txBody>
      </p:sp>
      <p:sp>
        <p:nvSpPr>
          <p:cNvPr id="21" name="Pladsholder til tekst 16"/>
          <p:cNvSpPr>
            <a:spLocks noGrp="1"/>
          </p:cNvSpPr>
          <p:nvPr>
            <p:ph type="body" sz="quarter" idx="17" hasCustomPrompt="1"/>
          </p:nvPr>
        </p:nvSpPr>
        <p:spPr>
          <a:xfrm>
            <a:off x="856800" y="4322700"/>
            <a:ext cx="7754400" cy="202500"/>
          </a:xfrm>
        </p:spPr>
        <p:txBody>
          <a:bodyPr>
            <a:noAutofit/>
          </a:bodyPr>
          <a:lstStyle>
            <a:lvl1pPr>
              <a:defRPr sz="700" b="0" baseline="0"/>
            </a:lvl1pPr>
            <a:lvl2pPr>
              <a:defRPr sz="900" b="0"/>
            </a:lvl2pPr>
            <a:lvl3pPr>
              <a:defRPr sz="900" b="0"/>
            </a:lvl3pPr>
            <a:lvl4pPr>
              <a:defRPr sz="900" b="0"/>
            </a:lvl4pPr>
            <a:lvl5pPr>
              <a:defRPr sz="900" b="0"/>
            </a:lvl5pPr>
          </a:lstStyle>
          <a:p>
            <a:pPr lvl="0"/>
            <a:r>
              <a:rPr lang="da-DK" dirty="0" smtClean="0"/>
              <a:t>Fodnote - Tekststørrelse 7</a:t>
            </a:r>
          </a:p>
        </p:txBody>
      </p:sp>
      <p:sp>
        <p:nvSpPr>
          <p:cNvPr id="23" name="Pladsholder til tekst 32"/>
          <p:cNvSpPr>
            <a:spLocks noGrp="1"/>
          </p:cNvSpPr>
          <p:nvPr>
            <p:ph type="body" sz="quarter" idx="31" hasCustomPrompt="1"/>
          </p:nvPr>
        </p:nvSpPr>
        <p:spPr>
          <a:xfrm>
            <a:off x="856800" y="2516400"/>
            <a:ext cx="3592800" cy="121500"/>
          </a:xfrm>
          <a:ln>
            <a:noFill/>
          </a:ln>
        </p:spPr>
        <p:txBody>
          <a:bodyPr vert="horz" lIns="0" tIns="0" rIns="0" bIns="0" rtlCol="0">
            <a:noAutofit/>
          </a:bodyPr>
          <a:lstStyle>
            <a:lvl1pPr marL="0" marR="0" indent="0" algn="l" defTabSz="914400" rtl="0" eaLnBrk="1" fontAlgn="auto" latinLnBrk="0" hangingPunct="1">
              <a:lnSpc>
                <a:spcPct val="120000"/>
              </a:lnSpc>
              <a:spcBef>
                <a:spcPts val="0"/>
              </a:spcBef>
              <a:spcAft>
                <a:spcPts val="0"/>
              </a:spcAft>
              <a:buClrTx/>
              <a:buSzTx/>
              <a:buFont typeface="Wingdings" pitchFamily="2" charset="2"/>
              <a:buNone/>
              <a:tabLst/>
              <a:defRPr lang="da-DK" sz="700" b="0" kern="1200" baseline="0" dirty="0" smtClean="0">
                <a:solidFill>
                  <a:srgbClr val="6E6E6E"/>
                </a:solidFill>
                <a:latin typeface="Verdana" pitchFamily="34" charset="0"/>
                <a:ea typeface="+mn-ea"/>
                <a:cs typeface="Arial" pitchFamily="34" charset="0"/>
              </a:defRPr>
            </a:lvl1pPr>
          </a:lstStyle>
          <a:p>
            <a:pPr marL="0" marR="0" lvl="0" indent="0" algn="l" defTabSz="914400" rtl="0" eaLnBrk="1" fontAlgn="auto" latinLnBrk="0" hangingPunct="1">
              <a:lnSpc>
                <a:spcPct val="120000"/>
              </a:lnSpc>
              <a:spcBef>
                <a:spcPts val="0"/>
              </a:spcBef>
              <a:spcAft>
                <a:spcPts val="0"/>
              </a:spcAft>
              <a:buClrTx/>
              <a:buSzTx/>
              <a:buFont typeface="Wingdings" pitchFamily="2" charset="2"/>
              <a:buNone/>
              <a:tabLst/>
              <a:defRPr/>
            </a:pPr>
            <a:r>
              <a:rPr lang="da-DK" dirty="0" smtClean="0"/>
              <a:t>Fodnote - Tekststørrelse 7</a:t>
            </a:r>
          </a:p>
          <a:p>
            <a:pPr marL="0" lvl="0" indent="0" algn="l" defTabSz="914400" rtl="0" eaLnBrk="1" latinLnBrk="0" hangingPunct="1">
              <a:lnSpc>
                <a:spcPct val="120000"/>
              </a:lnSpc>
              <a:spcBef>
                <a:spcPts val="0"/>
              </a:spcBef>
              <a:buFont typeface="Wingdings" pitchFamily="2" charset="2"/>
              <a:buNone/>
            </a:pPr>
            <a:endParaRPr lang="da-DK" dirty="0"/>
          </a:p>
        </p:txBody>
      </p:sp>
      <p:sp>
        <p:nvSpPr>
          <p:cNvPr id="24" name="Pladsholder til tekst 34"/>
          <p:cNvSpPr>
            <a:spLocks noGrp="1"/>
          </p:cNvSpPr>
          <p:nvPr>
            <p:ph type="body" sz="quarter" idx="32" hasCustomPrompt="1"/>
          </p:nvPr>
        </p:nvSpPr>
        <p:spPr>
          <a:xfrm>
            <a:off x="5000400" y="2516400"/>
            <a:ext cx="3600000" cy="121500"/>
          </a:xfrm>
        </p:spPr>
        <p:txBody>
          <a:bodyPr vert="horz" lIns="0" tIns="0" rIns="0" bIns="0" rtlCol="0">
            <a:noAutofit/>
          </a:bodyPr>
          <a:lstStyle>
            <a:lvl1pPr>
              <a:defRPr lang="da-DK" sz="700" b="0" kern="1200" baseline="0" dirty="0" smtClean="0">
                <a:solidFill>
                  <a:srgbClr val="6E6E6E"/>
                </a:solidFill>
                <a:latin typeface="Verdana" pitchFamily="34" charset="0"/>
                <a:ea typeface="+mn-ea"/>
                <a:cs typeface="Arial" pitchFamily="34" charset="0"/>
              </a:defRPr>
            </a:lvl1pPr>
          </a:lstStyle>
          <a:p>
            <a:pPr marL="0" marR="0" lvl="0" indent="0" algn="l" defTabSz="914400" rtl="0" eaLnBrk="1" fontAlgn="auto" latinLnBrk="0" hangingPunct="1">
              <a:lnSpc>
                <a:spcPct val="120000"/>
              </a:lnSpc>
              <a:spcBef>
                <a:spcPts val="0"/>
              </a:spcBef>
              <a:spcAft>
                <a:spcPts val="0"/>
              </a:spcAft>
              <a:buClrTx/>
              <a:buSzTx/>
              <a:buFont typeface="Wingdings" pitchFamily="2" charset="2"/>
              <a:buNone/>
              <a:tabLst/>
            </a:pPr>
            <a:r>
              <a:rPr lang="da-DK" dirty="0" smtClean="0"/>
              <a:t>Fodnote - Tekststørrelse 7</a:t>
            </a:r>
            <a:endParaRPr lang="da-DK" dirty="0"/>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1 vandret med overskrifter og streg">
    <p:spTree>
      <p:nvGrpSpPr>
        <p:cNvPr id="1" name=""/>
        <p:cNvGrpSpPr/>
        <p:nvPr/>
      </p:nvGrpSpPr>
      <p:grpSpPr>
        <a:xfrm>
          <a:off x="0" y="0"/>
          <a:ext cx="0" cy="0"/>
          <a:chOff x="0" y="0"/>
          <a:chExt cx="0" cy="0"/>
        </a:xfrm>
      </p:grpSpPr>
      <p:sp>
        <p:nvSpPr>
          <p:cNvPr id="10" name="Pladsholder til billede 14"/>
          <p:cNvSpPr>
            <a:spLocks noGrp="1"/>
          </p:cNvSpPr>
          <p:nvPr>
            <p:ph type="pic" sz="quarter" idx="18" hasCustomPrompt="1"/>
          </p:nvPr>
        </p:nvSpPr>
        <p:spPr>
          <a:xfrm>
            <a:off x="428400" y="0"/>
            <a:ext cx="4143600" cy="4819500"/>
          </a:xfrm>
        </p:spPr>
        <p:txBody>
          <a:bodyPr/>
          <a:lstStyle>
            <a:lvl1pPr marL="0" marR="0" indent="0" algn="l" defTabSz="914400" rtl="0" eaLnBrk="1" fontAlgn="auto" latinLnBrk="0" hangingPunct="1">
              <a:lnSpc>
                <a:spcPct val="120000"/>
              </a:lnSpc>
              <a:spcBef>
                <a:spcPts val="0"/>
              </a:spcBef>
              <a:spcAft>
                <a:spcPts val="0"/>
              </a:spcAft>
              <a:buClrTx/>
              <a:buSzTx/>
              <a:buFont typeface="Wingdings" pitchFamily="2" charset="2"/>
              <a:buNone/>
              <a:tabLst/>
              <a:defRPr lang="da-DK" sz="1200" b="0" kern="1200" baseline="0" dirty="0" smtClean="0">
                <a:solidFill>
                  <a:srgbClr val="5B6770"/>
                </a:solidFill>
                <a:latin typeface="Arial" pitchFamily="34" charset="0"/>
                <a:ea typeface="+mn-ea"/>
                <a:cs typeface="Arial" pitchFamily="34" charset="0"/>
              </a:defRPr>
            </a:lvl1pPr>
          </a:lstStyle>
          <a:p>
            <a:r>
              <a:rPr lang="da-DK" dirty="0" smtClean="0"/>
              <a:t>						</a:t>
            </a:r>
          </a:p>
          <a:p>
            <a:endParaRPr lang="da-DK" dirty="0"/>
          </a:p>
        </p:txBody>
      </p:sp>
      <p:sp>
        <p:nvSpPr>
          <p:cNvPr id="11" name="Pladsholder til billede 4"/>
          <p:cNvSpPr>
            <a:spLocks noGrp="1"/>
          </p:cNvSpPr>
          <p:nvPr>
            <p:ph type="pic" sz="quarter" idx="15"/>
          </p:nvPr>
        </p:nvSpPr>
        <p:spPr>
          <a:xfrm>
            <a:off x="4572000" y="0"/>
            <a:ext cx="4572000" cy="4603500"/>
          </a:xfrm>
          <a:prstGeom prst="rect">
            <a:avLst/>
          </a:prstGeom>
        </p:spPr>
        <p:txBody>
          <a:bodyPr/>
          <a:lstStyle>
            <a:lvl1pPr>
              <a:buNone/>
              <a:defRPr sz="1200">
                <a:solidFill>
                  <a:srgbClr val="5B6770"/>
                </a:solidFill>
                <a:latin typeface="Arial" pitchFamily="34" charset="0"/>
                <a:cs typeface="Arial" pitchFamily="34" charset="0"/>
              </a:defRPr>
            </a:lvl1pPr>
          </a:lstStyle>
          <a:p>
            <a:r>
              <a:rPr lang="da-DK" smtClean="0"/>
              <a:t>Klik på ikonet for at tilføje et billede</a:t>
            </a:r>
            <a:endParaRPr lang="da-DK" dirty="0"/>
          </a:p>
        </p:txBody>
      </p:sp>
      <p:sp>
        <p:nvSpPr>
          <p:cNvPr id="3" name="Pladsholder til dato 2"/>
          <p:cNvSpPr>
            <a:spLocks noGrp="1"/>
          </p:cNvSpPr>
          <p:nvPr>
            <p:ph type="dt" sz="half" idx="10"/>
          </p:nvPr>
        </p:nvSpPr>
        <p:spPr/>
        <p:txBody>
          <a:bodyPr/>
          <a:lstStyle/>
          <a:p>
            <a:fld id="{68B7A97E-30A9-4640-86F0-71988D229FFE}" type="datetime2">
              <a:rPr lang="da-DK" smtClean="0"/>
              <a:pPr/>
              <a:t>10. september 2014</a:t>
            </a:fld>
            <a:endParaRPr lang="da-DK" dirty="0"/>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FCD6DE5C-C32F-43B7-B2E0-60959F05D63A}" type="slidenum">
              <a:rPr lang="da-DK" smtClean="0"/>
              <a:pPr/>
              <a:t>‹#›</a:t>
            </a:fld>
            <a:endParaRPr lang="da-DK" dirty="0"/>
          </a:p>
        </p:txBody>
      </p:sp>
      <p:sp>
        <p:nvSpPr>
          <p:cNvPr id="13" name="Pladsholder til tekst 9"/>
          <p:cNvSpPr>
            <a:spLocks noGrp="1"/>
          </p:cNvSpPr>
          <p:nvPr>
            <p:ph type="body" sz="quarter" idx="23"/>
          </p:nvPr>
        </p:nvSpPr>
        <p:spPr>
          <a:xfrm>
            <a:off x="856800" y="899100"/>
            <a:ext cx="3600000" cy="156600"/>
          </a:xfrm>
          <a:ln>
            <a:gradFill>
              <a:gsLst>
                <a:gs pos="97000">
                  <a:schemeClr val="bg1"/>
                </a:gs>
                <a:gs pos="97000">
                  <a:srgbClr val="A0A8AC"/>
                </a:gs>
              </a:gsLst>
              <a:lin ang="5400000" scaled="0"/>
            </a:gradFill>
          </a:ln>
        </p:spPr>
        <p:txBody>
          <a:bodyPr vert="horz" lIns="0" tIns="0" rIns="0" bIns="0" rtlCol="0">
            <a:noAutofit/>
          </a:bodyPr>
          <a:lstStyle>
            <a:lvl1pPr algn="l" defTabSz="914400" rtl="0" eaLnBrk="1" latinLnBrk="0" hangingPunct="1">
              <a:spcBef>
                <a:spcPts val="100"/>
              </a:spcBef>
              <a:buNone/>
              <a:defRPr lang="da-DK" sz="1200" b="0" kern="1200" dirty="0" smtClean="0">
                <a:solidFill>
                  <a:srgbClr val="10137C"/>
                </a:solidFill>
                <a:latin typeface="Verdana" pitchFamily="34" charset="0"/>
                <a:ea typeface="+mn-ea"/>
                <a:cs typeface="Arial" pitchFamily="34" charset="0"/>
              </a:defRPr>
            </a:lvl1pPr>
            <a:lvl2pPr algn="l" defTabSz="914400" rtl="0" eaLnBrk="1" latinLnBrk="0" hangingPunct="1">
              <a:spcBef>
                <a:spcPts val="100"/>
              </a:spcBef>
              <a:buNone/>
              <a:defRPr lang="da-DK" sz="1200" b="0" kern="1200" dirty="0" smtClean="0">
                <a:solidFill>
                  <a:srgbClr val="10137C"/>
                </a:solidFill>
                <a:latin typeface="Verdana" pitchFamily="34" charset="0"/>
                <a:ea typeface="+mn-ea"/>
                <a:cs typeface="Arial" pitchFamily="34" charset="0"/>
              </a:defRPr>
            </a:lvl2pPr>
            <a:lvl3pPr>
              <a:defRPr sz="1400" b="0"/>
            </a:lvl3pPr>
            <a:lvl4pPr>
              <a:defRPr sz="1400" b="0"/>
            </a:lvl4pPr>
            <a:lvl5pPr>
              <a:defRPr sz="1400" b="0"/>
            </a:lvl5pPr>
          </a:lstStyle>
          <a:p>
            <a:pPr lvl="0"/>
            <a:r>
              <a:rPr lang="da-DK" smtClean="0"/>
              <a:t>Klik for at redigere typografi i masteren</a:t>
            </a:r>
          </a:p>
          <a:p>
            <a:pPr lvl="1"/>
            <a:r>
              <a:rPr lang="da-DK" smtClean="0"/>
              <a:t>Andet niveau</a:t>
            </a:r>
          </a:p>
        </p:txBody>
      </p:sp>
      <p:sp>
        <p:nvSpPr>
          <p:cNvPr id="14" name="Pladsholder til tekst 9"/>
          <p:cNvSpPr>
            <a:spLocks noGrp="1"/>
          </p:cNvSpPr>
          <p:nvPr>
            <p:ph type="body" sz="quarter" idx="24"/>
          </p:nvPr>
        </p:nvSpPr>
        <p:spPr>
          <a:xfrm>
            <a:off x="5000399" y="899100"/>
            <a:ext cx="3600000" cy="156600"/>
          </a:xfrm>
          <a:ln>
            <a:gradFill>
              <a:gsLst>
                <a:gs pos="97000">
                  <a:schemeClr val="bg1"/>
                </a:gs>
                <a:gs pos="97000">
                  <a:srgbClr val="A0A8AC"/>
                </a:gs>
              </a:gsLst>
              <a:lin ang="5400000" scaled="0"/>
            </a:gradFill>
          </a:ln>
        </p:spPr>
        <p:txBody>
          <a:bodyPr vert="horz" lIns="0" tIns="0" rIns="0" bIns="0" rtlCol="0">
            <a:noAutofit/>
          </a:bodyPr>
          <a:lstStyle>
            <a:lvl1pPr algn="l" defTabSz="914400" rtl="0" eaLnBrk="1" latinLnBrk="0" hangingPunct="1">
              <a:spcBef>
                <a:spcPts val="100"/>
              </a:spcBef>
              <a:buNone/>
              <a:defRPr lang="da-DK" sz="1200" b="0" kern="1200" dirty="0" smtClean="0">
                <a:solidFill>
                  <a:srgbClr val="10137C"/>
                </a:solidFill>
                <a:latin typeface="Verdana" pitchFamily="34" charset="0"/>
                <a:ea typeface="+mn-ea"/>
                <a:cs typeface="Arial" pitchFamily="34" charset="0"/>
              </a:defRPr>
            </a:lvl1pPr>
            <a:lvl2pPr algn="l" defTabSz="914400" rtl="0" eaLnBrk="1" latinLnBrk="0" hangingPunct="1">
              <a:spcBef>
                <a:spcPts val="100"/>
              </a:spcBef>
              <a:buNone/>
              <a:defRPr lang="da-DK" sz="1200" b="0" kern="1200" dirty="0" smtClean="0">
                <a:solidFill>
                  <a:srgbClr val="10137C"/>
                </a:solidFill>
                <a:latin typeface="Verdana" pitchFamily="34" charset="0"/>
                <a:ea typeface="+mn-ea"/>
                <a:cs typeface="Arial" pitchFamily="34" charset="0"/>
              </a:defRPr>
            </a:lvl2pPr>
            <a:lvl3pPr>
              <a:defRPr sz="1400" b="0"/>
            </a:lvl3pPr>
            <a:lvl4pPr>
              <a:defRPr sz="1400" b="0"/>
            </a:lvl4pPr>
            <a:lvl5pPr>
              <a:defRPr sz="1400" b="0"/>
            </a:lvl5pPr>
          </a:lstStyle>
          <a:p>
            <a:pPr lvl="0"/>
            <a:r>
              <a:rPr lang="da-DK" smtClean="0"/>
              <a:t>Klik for at redigere typografi i masteren</a:t>
            </a:r>
          </a:p>
          <a:p>
            <a:pPr lvl="1"/>
            <a:r>
              <a:rPr lang="da-DK" smtClean="0"/>
              <a:t>Andet niveau</a:t>
            </a:r>
          </a:p>
        </p:txBody>
      </p:sp>
      <p:sp>
        <p:nvSpPr>
          <p:cNvPr id="15" name="Pladsholder til indhold 24"/>
          <p:cNvSpPr>
            <a:spLocks noGrp="1"/>
          </p:cNvSpPr>
          <p:nvPr>
            <p:ph sz="quarter" idx="25" hasCustomPrompt="1"/>
          </p:nvPr>
        </p:nvSpPr>
        <p:spPr>
          <a:xfrm>
            <a:off x="856800" y="1082700"/>
            <a:ext cx="3600000" cy="1431000"/>
          </a:xfrm>
          <a:ln>
            <a:noFill/>
          </a:ln>
        </p:spPr>
        <p:txBody>
          <a:bodyPr>
            <a:normAutofit/>
          </a:bodyPr>
          <a:lstStyle>
            <a:lvl1pPr>
              <a:defRPr sz="1600" baseline="0"/>
            </a:lvl1pPr>
            <a:lvl5pPr>
              <a:defRPr/>
            </a:lvl5pPr>
          </a:lstStyle>
          <a:p>
            <a:pPr lvl="0"/>
            <a:r>
              <a:rPr lang="da-DK" dirty="0" smtClean="0"/>
              <a:t>Indsæt diagram, tekst, billede, tabel eller </a:t>
            </a:r>
            <a:r>
              <a:rPr lang="da-DK" dirty="0" err="1" smtClean="0"/>
              <a:t>smart-art</a:t>
            </a:r>
            <a:endParaRPr lang="da-DK" dirty="0"/>
          </a:p>
        </p:txBody>
      </p:sp>
      <p:sp>
        <p:nvSpPr>
          <p:cNvPr id="16" name="Pladsholder til indhold 26"/>
          <p:cNvSpPr>
            <a:spLocks noGrp="1"/>
          </p:cNvSpPr>
          <p:nvPr>
            <p:ph sz="quarter" idx="26" hasCustomPrompt="1"/>
          </p:nvPr>
        </p:nvSpPr>
        <p:spPr>
          <a:xfrm>
            <a:off x="5000400" y="1082700"/>
            <a:ext cx="3600000" cy="1431000"/>
          </a:xfrm>
        </p:spPr>
        <p:txBody>
          <a:bodyPr>
            <a:normAutofit/>
          </a:bodyPr>
          <a:lstStyle>
            <a:lvl1pPr>
              <a:defRPr sz="1600"/>
            </a:lvl1pPr>
          </a:lstStyle>
          <a:p>
            <a:pPr lvl="0"/>
            <a:r>
              <a:rPr lang="da-DK" dirty="0" smtClean="0"/>
              <a:t>Indsæt diagram, tekst, billede, tabel eller </a:t>
            </a:r>
            <a:r>
              <a:rPr lang="da-DK" dirty="0" err="1" smtClean="0"/>
              <a:t>smart-art</a:t>
            </a:r>
            <a:endParaRPr lang="da-DK" dirty="0"/>
          </a:p>
        </p:txBody>
      </p:sp>
      <p:sp>
        <p:nvSpPr>
          <p:cNvPr id="17" name="Pladsholder til indhold 28"/>
          <p:cNvSpPr>
            <a:spLocks noGrp="1"/>
          </p:cNvSpPr>
          <p:nvPr>
            <p:ph sz="quarter" idx="27" hasCustomPrompt="1"/>
          </p:nvPr>
        </p:nvSpPr>
        <p:spPr>
          <a:xfrm>
            <a:off x="856800" y="2864700"/>
            <a:ext cx="7754400" cy="1431000"/>
          </a:xfrm>
        </p:spPr>
        <p:txBody>
          <a:bodyPr>
            <a:normAutofit/>
          </a:bodyPr>
          <a:lstStyle>
            <a:lvl1pPr>
              <a:defRPr sz="1600"/>
            </a:lvl1pPr>
          </a:lstStyle>
          <a:p>
            <a:pPr lvl="0"/>
            <a:r>
              <a:rPr lang="da-DK" dirty="0" smtClean="0"/>
              <a:t>Indsæt diagram, tekst, billede, tabel eller </a:t>
            </a:r>
            <a:r>
              <a:rPr lang="da-DK" dirty="0" err="1" smtClean="0"/>
              <a:t>smart-art</a:t>
            </a:r>
            <a:endParaRPr lang="da-DK" dirty="0"/>
          </a:p>
        </p:txBody>
      </p:sp>
      <p:sp>
        <p:nvSpPr>
          <p:cNvPr id="2" name="Titel 1"/>
          <p:cNvSpPr>
            <a:spLocks noGrp="1"/>
          </p:cNvSpPr>
          <p:nvPr>
            <p:ph type="title" hasCustomPrompt="1"/>
          </p:nvPr>
        </p:nvSpPr>
        <p:spPr/>
        <p:txBody>
          <a:bodyPr/>
          <a:lstStyle>
            <a:lvl1pPr>
              <a:defRPr/>
            </a:lvl1pPr>
          </a:lstStyle>
          <a:p>
            <a:r>
              <a:rPr lang="da-DK" dirty="0" smtClean="0"/>
              <a:t>Overskrift 1</a:t>
            </a:r>
            <a:endParaRPr lang="da-DK" dirty="0"/>
          </a:p>
        </p:txBody>
      </p:sp>
      <p:sp>
        <p:nvSpPr>
          <p:cNvPr id="19" name="Pladsholder til tekst 9"/>
          <p:cNvSpPr>
            <a:spLocks noGrp="1"/>
          </p:cNvSpPr>
          <p:nvPr>
            <p:ph type="body" sz="quarter" idx="29"/>
          </p:nvPr>
        </p:nvSpPr>
        <p:spPr>
          <a:xfrm>
            <a:off x="856800" y="2702700"/>
            <a:ext cx="7754400" cy="156600"/>
          </a:xfrm>
          <a:ln>
            <a:gradFill>
              <a:gsLst>
                <a:gs pos="97000">
                  <a:schemeClr val="bg1"/>
                </a:gs>
                <a:gs pos="97000">
                  <a:srgbClr val="A0A8AC"/>
                </a:gs>
              </a:gsLst>
              <a:lin ang="5400000" scaled="0"/>
            </a:gradFill>
          </a:ln>
        </p:spPr>
        <p:txBody>
          <a:bodyPr vert="horz" lIns="0" tIns="0" rIns="0" bIns="0" rtlCol="0">
            <a:noAutofit/>
          </a:bodyPr>
          <a:lstStyle>
            <a:lvl1pPr algn="l" defTabSz="914400" rtl="0" eaLnBrk="1" latinLnBrk="0" hangingPunct="1">
              <a:spcBef>
                <a:spcPts val="100"/>
              </a:spcBef>
              <a:buNone/>
              <a:defRPr lang="da-DK" sz="1200" b="0" kern="1200" dirty="0" smtClean="0">
                <a:solidFill>
                  <a:srgbClr val="10137C"/>
                </a:solidFill>
                <a:latin typeface="Verdana" pitchFamily="34" charset="0"/>
                <a:ea typeface="+mn-ea"/>
                <a:cs typeface="Arial" pitchFamily="34" charset="0"/>
              </a:defRPr>
            </a:lvl1pPr>
            <a:lvl2pPr algn="l" defTabSz="914400" rtl="0" eaLnBrk="1" latinLnBrk="0" hangingPunct="1">
              <a:spcBef>
                <a:spcPts val="100"/>
              </a:spcBef>
              <a:buNone/>
              <a:defRPr lang="da-DK" sz="1200" b="0" kern="1200" dirty="0" smtClean="0">
                <a:solidFill>
                  <a:srgbClr val="10137C"/>
                </a:solidFill>
                <a:latin typeface="Verdana" pitchFamily="34" charset="0"/>
                <a:ea typeface="+mn-ea"/>
                <a:cs typeface="Arial" pitchFamily="34" charset="0"/>
              </a:defRPr>
            </a:lvl2pPr>
            <a:lvl3pPr>
              <a:defRPr sz="1400" b="0"/>
            </a:lvl3pPr>
            <a:lvl4pPr>
              <a:defRPr sz="1400" b="0"/>
            </a:lvl4pPr>
            <a:lvl5pPr>
              <a:defRPr sz="1400" b="0"/>
            </a:lvl5pPr>
          </a:lstStyle>
          <a:p>
            <a:pPr lvl="0"/>
            <a:r>
              <a:rPr lang="da-DK" smtClean="0"/>
              <a:t>Klik for at redigere typografi i masteren</a:t>
            </a:r>
          </a:p>
          <a:p>
            <a:pPr lvl="1"/>
            <a:r>
              <a:rPr lang="da-DK" smtClean="0"/>
              <a:t>Andet niveau</a:t>
            </a:r>
          </a:p>
        </p:txBody>
      </p:sp>
      <p:sp>
        <p:nvSpPr>
          <p:cNvPr id="21" name="Pladsholder til tekst 16"/>
          <p:cNvSpPr>
            <a:spLocks noGrp="1"/>
          </p:cNvSpPr>
          <p:nvPr>
            <p:ph type="body" sz="quarter" idx="17" hasCustomPrompt="1"/>
          </p:nvPr>
        </p:nvSpPr>
        <p:spPr>
          <a:xfrm>
            <a:off x="856800" y="4322700"/>
            <a:ext cx="7754400" cy="202500"/>
          </a:xfrm>
        </p:spPr>
        <p:txBody>
          <a:bodyPr>
            <a:noAutofit/>
          </a:bodyPr>
          <a:lstStyle>
            <a:lvl1pPr>
              <a:defRPr sz="700" b="0" baseline="0"/>
            </a:lvl1pPr>
            <a:lvl2pPr>
              <a:defRPr sz="900" b="0"/>
            </a:lvl2pPr>
            <a:lvl3pPr>
              <a:defRPr sz="900" b="0"/>
            </a:lvl3pPr>
            <a:lvl4pPr>
              <a:defRPr sz="900" b="0"/>
            </a:lvl4pPr>
            <a:lvl5pPr>
              <a:defRPr sz="900" b="0"/>
            </a:lvl5pPr>
          </a:lstStyle>
          <a:p>
            <a:pPr lvl="0"/>
            <a:r>
              <a:rPr lang="da-DK" dirty="0" smtClean="0"/>
              <a:t>Fodnote - Tekststørrelse 7</a:t>
            </a:r>
          </a:p>
        </p:txBody>
      </p:sp>
      <p:sp>
        <p:nvSpPr>
          <p:cNvPr id="23" name="Pladsholder til tekst 32"/>
          <p:cNvSpPr>
            <a:spLocks noGrp="1"/>
          </p:cNvSpPr>
          <p:nvPr>
            <p:ph type="body" sz="quarter" idx="31" hasCustomPrompt="1"/>
          </p:nvPr>
        </p:nvSpPr>
        <p:spPr>
          <a:xfrm>
            <a:off x="856800" y="2516400"/>
            <a:ext cx="3592800" cy="121500"/>
          </a:xfrm>
          <a:ln>
            <a:noFill/>
          </a:ln>
        </p:spPr>
        <p:txBody>
          <a:bodyPr vert="horz" lIns="0" tIns="0" rIns="0" bIns="0" rtlCol="0">
            <a:noAutofit/>
          </a:bodyPr>
          <a:lstStyle>
            <a:lvl1pPr marL="0" marR="0" indent="0" algn="l" defTabSz="914400" rtl="0" eaLnBrk="1" fontAlgn="auto" latinLnBrk="0" hangingPunct="1">
              <a:lnSpc>
                <a:spcPct val="120000"/>
              </a:lnSpc>
              <a:spcBef>
                <a:spcPts val="0"/>
              </a:spcBef>
              <a:spcAft>
                <a:spcPts val="0"/>
              </a:spcAft>
              <a:buClrTx/>
              <a:buSzTx/>
              <a:buFont typeface="Wingdings" pitchFamily="2" charset="2"/>
              <a:buNone/>
              <a:tabLst/>
              <a:defRPr lang="da-DK" sz="700" b="0" kern="1200" baseline="0" dirty="0" smtClean="0">
                <a:solidFill>
                  <a:srgbClr val="6E6E6E"/>
                </a:solidFill>
                <a:latin typeface="Verdana" pitchFamily="34" charset="0"/>
                <a:ea typeface="+mn-ea"/>
                <a:cs typeface="Arial" pitchFamily="34" charset="0"/>
              </a:defRPr>
            </a:lvl1pPr>
          </a:lstStyle>
          <a:p>
            <a:pPr marL="0" marR="0" lvl="0" indent="0" algn="l" defTabSz="914400" rtl="0" eaLnBrk="1" fontAlgn="auto" latinLnBrk="0" hangingPunct="1">
              <a:lnSpc>
                <a:spcPct val="120000"/>
              </a:lnSpc>
              <a:spcBef>
                <a:spcPts val="0"/>
              </a:spcBef>
              <a:spcAft>
                <a:spcPts val="0"/>
              </a:spcAft>
              <a:buClrTx/>
              <a:buSzTx/>
              <a:buFont typeface="Wingdings" pitchFamily="2" charset="2"/>
              <a:buNone/>
              <a:tabLst/>
              <a:defRPr/>
            </a:pPr>
            <a:r>
              <a:rPr lang="da-DK" dirty="0" smtClean="0"/>
              <a:t>Fodnote - Tekststørrelse 7</a:t>
            </a:r>
          </a:p>
          <a:p>
            <a:pPr marL="0" lvl="0" indent="0" algn="l" defTabSz="914400" rtl="0" eaLnBrk="1" latinLnBrk="0" hangingPunct="1">
              <a:lnSpc>
                <a:spcPct val="120000"/>
              </a:lnSpc>
              <a:spcBef>
                <a:spcPts val="0"/>
              </a:spcBef>
              <a:buFont typeface="Wingdings" pitchFamily="2" charset="2"/>
              <a:buNone/>
            </a:pPr>
            <a:endParaRPr lang="da-DK" dirty="0"/>
          </a:p>
        </p:txBody>
      </p:sp>
      <p:sp>
        <p:nvSpPr>
          <p:cNvPr id="24" name="Pladsholder til tekst 34"/>
          <p:cNvSpPr>
            <a:spLocks noGrp="1"/>
          </p:cNvSpPr>
          <p:nvPr>
            <p:ph type="body" sz="quarter" idx="32" hasCustomPrompt="1"/>
          </p:nvPr>
        </p:nvSpPr>
        <p:spPr>
          <a:xfrm>
            <a:off x="5000400" y="2516400"/>
            <a:ext cx="3600000" cy="121500"/>
          </a:xfrm>
        </p:spPr>
        <p:txBody>
          <a:bodyPr vert="horz" lIns="0" tIns="0" rIns="0" bIns="0" rtlCol="0">
            <a:noAutofit/>
          </a:bodyPr>
          <a:lstStyle>
            <a:lvl1pPr>
              <a:defRPr lang="da-DK" sz="700" b="0" kern="1200" baseline="0" dirty="0" smtClean="0">
                <a:solidFill>
                  <a:srgbClr val="6E6E6E"/>
                </a:solidFill>
                <a:latin typeface="Verdana" pitchFamily="34" charset="0"/>
                <a:ea typeface="+mn-ea"/>
                <a:cs typeface="Arial" pitchFamily="34" charset="0"/>
              </a:defRPr>
            </a:lvl1pPr>
          </a:lstStyle>
          <a:p>
            <a:pPr marL="0" marR="0" lvl="0" indent="0" algn="l" defTabSz="914400" rtl="0" eaLnBrk="1" fontAlgn="auto" latinLnBrk="0" hangingPunct="1">
              <a:lnSpc>
                <a:spcPct val="120000"/>
              </a:lnSpc>
              <a:spcBef>
                <a:spcPts val="0"/>
              </a:spcBef>
              <a:spcAft>
                <a:spcPts val="0"/>
              </a:spcAft>
              <a:buClrTx/>
              <a:buSzTx/>
              <a:buFont typeface="Wingdings" pitchFamily="2" charset="2"/>
              <a:buNone/>
              <a:tabLst/>
            </a:pPr>
            <a:r>
              <a:rPr lang="da-DK" dirty="0" smtClean="0"/>
              <a:t>Fodnote - Tekststørrelse 7</a:t>
            </a:r>
            <a:endParaRPr lang="da-DK" dirty="0"/>
          </a:p>
        </p:txBody>
      </p:sp>
      <p:sp>
        <p:nvSpPr>
          <p:cNvPr id="25" name="Pladsholder til indhold 31"/>
          <p:cNvSpPr>
            <a:spLocks noGrp="1"/>
          </p:cNvSpPr>
          <p:nvPr>
            <p:ph sz="quarter" idx="34"/>
          </p:nvPr>
        </p:nvSpPr>
        <p:spPr>
          <a:xfrm>
            <a:off x="846167" y="2492100"/>
            <a:ext cx="3614738" cy="27000"/>
          </a:xfrm>
          <a:solidFill>
            <a:srgbClr val="10137C"/>
          </a:solidFill>
        </p:spPr>
        <p:txBody>
          <a:bodyPr>
            <a:noAutofit/>
          </a:bodyPr>
          <a:lstStyle>
            <a:lvl1pPr>
              <a:defRPr sz="100">
                <a:solidFill>
                  <a:srgbClr val="10137C"/>
                </a:solidFill>
              </a:defRPr>
            </a:lvl1pPr>
          </a:lstStyle>
          <a:p>
            <a:pPr lvl="0"/>
            <a:r>
              <a:rPr lang="da-DK" smtClean="0"/>
              <a:t>Klik for at redigere typografi i masteren</a:t>
            </a:r>
          </a:p>
        </p:txBody>
      </p:sp>
      <p:sp>
        <p:nvSpPr>
          <p:cNvPr id="26" name="Pladsholder til indhold 31"/>
          <p:cNvSpPr>
            <a:spLocks noGrp="1"/>
          </p:cNvSpPr>
          <p:nvPr>
            <p:ph sz="quarter" idx="35"/>
          </p:nvPr>
        </p:nvSpPr>
        <p:spPr>
          <a:xfrm>
            <a:off x="846167" y="4285688"/>
            <a:ext cx="7754400" cy="27000"/>
          </a:xfrm>
          <a:solidFill>
            <a:srgbClr val="10137C"/>
          </a:solidFill>
        </p:spPr>
        <p:txBody>
          <a:bodyPr>
            <a:noAutofit/>
          </a:bodyPr>
          <a:lstStyle>
            <a:lvl1pPr>
              <a:defRPr sz="100">
                <a:solidFill>
                  <a:srgbClr val="10137C"/>
                </a:solidFill>
              </a:defRPr>
            </a:lvl1pPr>
          </a:lstStyle>
          <a:p>
            <a:pPr lvl="0"/>
            <a:r>
              <a:rPr lang="da-DK" smtClean="0"/>
              <a:t>Klik for at redigere typografi i masteren</a:t>
            </a:r>
          </a:p>
        </p:txBody>
      </p:sp>
      <p:sp>
        <p:nvSpPr>
          <p:cNvPr id="28" name="Pladsholder til indhold 31"/>
          <p:cNvSpPr>
            <a:spLocks noGrp="1"/>
          </p:cNvSpPr>
          <p:nvPr>
            <p:ph sz="quarter" idx="37"/>
          </p:nvPr>
        </p:nvSpPr>
        <p:spPr>
          <a:xfrm>
            <a:off x="4995187" y="2492100"/>
            <a:ext cx="3614738" cy="27000"/>
          </a:xfrm>
          <a:solidFill>
            <a:srgbClr val="10137C"/>
          </a:solidFill>
        </p:spPr>
        <p:txBody>
          <a:bodyPr>
            <a:noAutofit/>
          </a:bodyPr>
          <a:lstStyle>
            <a:lvl1pPr>
              <a:defRPr sz="100">
                <a:solidFill>
                  <a:srgbClr val="10137C"/>
                </a:solidFill>
              </a:defRPr>
            </a:lvl1pPr>
          </a:lstStyle>
          <a:p>
            <a:pPr lvl="0"/>
            <a:r>
              <a:rPr lang="da-DK" smtClean="0"/>
              <a:t>Klik for at redigere typografi i masteren</a:t>
            </a:r>
          </a:p>
        </p:txBody>
      </p:sp>
      <p:sp>
        <p:nvSpPr>
          <p:cNvPr id="20" name="Rektangel 19"/>
          <p:cNvSpPr/>
          <p:nvPr userDrawn="1"/>
        </p:nvSpPr>
        <p:spPr>
          <a:xfrm>
            <a:off x="-3251201" y="0"/>
            <a:ext cx="2888343" cy="1754326"/>
          </a:xfrm>
          <a:prstGeom prst="rect">
            <a:avLst/>
          </a:prstGeom>
        </p:spPr>
        <p:txBody>
          <a:bodyPr wrap="square">
            <a:spAutoFit/>
          </a:bodyPr>
          <a:lstStyle/>
          <a:p>
            <a:r>
              <a:rPr lang="da-DK" sz="1800" dirty="0" smtClean="0"/>
              <a:t>Lav</a:t>
            </a:r>
            <a:r>
              <a:rPr lang="da-DK" sz="1800" baseline="0" dirty="0" smtClean="0"/>
              <a:t> grafer i Excel, formatér dem under Nykredit Design i den ønskede størrelse og klip derefter ind i PowerPoint.</a:t>
            </a:r>
            <a:endParaRPr lang="da-DK" sz="1800" dirty="0"/>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2 lodret">
    <p:spTree>
      <p:nvGrpSpPr>
        <p:cNvPr id="1" name=""/>
        <p:cNvGrpSpPr/>
        <p:nvPr/>
      </p:nvGrpSpPr>
      <p:grpSpPr>
        <a:xfrm>
          <a:off x="0" y="0"/>
          <a:ext cx="0" cy="0"/>
          <a:chOff x="0" y="0"/>
          <a:chExt cx="0" cy="0"/>
        </a:xfrm>
      </p:grpSpPr>
      <p:sp>
        <p:nvSpPr>
          <p:cNvPr id="10" name="Pladsholder til billede 14"/>
          <p:cNvSpPr>
            <a:spLocks noGrp="1"/>
          </p:cNvSpPr>
          <p:nvPr>
            <p:ph type="pic" sz="quarter" idx="18" hasCustomPrompt="1"/>
          </p:nvPr>
        </p:nvSpPr>
        <p:spPr>
          <a:xfrm>
            <a:off x="428400" y="0"/>
            <a:ext cx="4143600" cy="4819500"/>
          </a:xfrm>
        </p:spPr>
        <p:txBody>
          <a:bodyPr/>
          <a:lstStyle>
            <a:lvl1pPr marL="0" marR="0" indent="0" algn="l" defTabSz="914400" rtl="0" eaLnBrk="1" fontAlgn="auto" latinLnBrk="0" hangingPunct="1">
              <a:lnSpc>
                <a:spcPct val="120000"/>
              </a:lnSpc>
              <a:spcBef>
                <a:spcPts val="0"/>
              </a:spcBef>
              <a:spcAft>
                <a:spcPts val="0"/>
              </a:spcAft>
              <a:buClrTx/>
              <a:buSzTx/>
              <a:buFont typeface="Wingdings" pitchFamily="2" charset="2"/>
              <a:buNone/>
              <a:tabLst/>
              <a:defRPr lang="da-DK" sz="1200" b="0" kern="1200" baseline="0" dirty="0" smtClean="0">
                <a:solidFill>
                  <a:srgbClr val="5B6770"/>
                </a:solidFill>
                <a:latin typeface="Arial" pitchFamily="34" charset="0"/>
                <a:ea typeface="+mn-ea"/>
                <a:cs typeface="Arial" pitchFamily="34" charset="0"/>
              </a:defRPr>
            </a:lvl1pPr>
          </a:lstStyle>
          <a:p>
            <a:r>
              <a:rPr lang="da-DK" dirty="0" smtClean="0"/>
              <a:t>						</a:t>
            </a:r>
          </a:p>
          <a:p>
            <a:endParaRPr lang="da-DK" dirty="0"/>
          </a:p>
        </p:txBody>
      </p:sp>
      <p:sp>
        <p:nvSpPr>
          <p:cNvPr id="11" name="Pladsholder til billede 4"/>
          <p:cNvSpPr>
            <a:spLocks noGrp="1"/>
          </p:cNvSpPr>
          <p:nvPr>
            <p:ph type="pic" sz="quarter" idx="15"/>
          </p:nvPr>
        </p:nvSpPr>
        <p:spPr>
          <a:xfrm>
            <a:off x="4572000" y="0"/>
            <a:ext cx="4572000" cy="4603500"/>
          </a:xfrm>
          <a:prstGeom prst="rect">
            <a:avLst/>
          </a:prstGeom>
        </p:spPr>
        <p:txBody>
          <a:bodyPr/>
          <a:lstStyle>
            <a:lvl1pPr>
              <a:buNone/>
              <a:defRPr sz="1200">
                <a:solidFill>
                  <a:srgbClr val="5B6770"/>
                </a:solidFill>
                <a:latin typeface="Arial" pitchFamily="34" charset="0"/>
                <a:cs typeface="Arial" pitchFamily="34" charset="0"/>
              </a:defRPr>
            </a:lvl1pPr>
          </a:lstStyle>
          <a:p>
            <a:r>
              <a:rPr lang="da-DK" smtClean="0"/>
              <a:t>Klik på ikonet for at tilføje et billede</a:t>
            </a:r>
            <a:endParaRPr lang="da-DK" dirty="0"/>
          </a:p>
        </p:txBody>
      </p:sp>
      <p:sp>
        <p:nvSpPr>
          <p:cNvPr id="2" name="Titel 1"/>
          <p:cNvSpPr>
            <a:spLocks noGrp="1"/>
          </p:cNvSpPr>
          <p:nvPr>
            <p:ph type="title" hasCustomPrompt="1"/>
          </p:nvPr>
        </p:nvSpPr>
        <p:spPr/>
        <p:txBody>
          <a:bodyPr/>
          <a:lstStyle>
            <a:lvl1pPr>
              <a:defRPr/>
            </a:lvl1pPr>
          </a:lstStyle>
          <a:p>
            <a:r>
              <a:rPr lang="da-DK" dirty="0" smtClean="0"/>
              <a:t>Overskrift 1</a:t>
            </a:r>
            <a:endParaRPr lang="da-DK" dirty="0"/>
          </a:p>
        </p:txBody>
      </p:sp>
      <p:sp>
        <p:nvSpPr>
          <p:cNvPr id="3" name="Pladsholder til dato 2"/>
          <p:cNvSpPr>
            <a:spLocks noGrp="1"/>
          </p:cNvSpPr>
          <p:nvPr>
            <p:ph type="dt" sz="half" idx="10"/>
          </p:nvPr>
        </p:nvSpPr>
        <p:spPr/>
        <p:txBody>
          <a:bodyPr/>
          <a:lstStyle/>
          <a:p>
            <a:fld id="{68B7A97E-30A9-4640-86F0-71988D229FFE}" type="datetime2">
              <a:rPr lang="da-DK" smtClean="0"/>
              <a:pPr/>
              <a:t>10. september 2014</a:t>
            </a:fld>
            <a:endParaRPr lang="da-DK" dirty="0"/>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FCD6DE5C-C32F-43B7-B2E0-60959F05D63A}" type="slidenum">
              <a:rPr lang="da-DK" smtClean="0"/>
              <a:pPr/>
              <a:t>‹#›</a:t>
            </a:fld>
            <a:endParaRPr lang="da-DK" dirty="0"/>
          </a:p>
        </p:txBody>
      </p:sp>
      <p:sp>
        <p:nvSpPr>
          <p:cNvPr id="6" name="Pladsholder til indhold 24"/>
          <p:cNvSpPr>
            <a:spLocks noGrp="1"/>
          </p:cNvSpPr>
          <p:nvPr>
            <p:ph sz="quarter" idx="25" hasCustomPrompt="1"/>
          </p:nvPr>
        </p:nvSpPr>
        <p:spPr>
          <a:xfrm>
            <a:off x="856800" y="899100"/>
            <a:ext cx="3600000" cy="3542400"/>
          </a:xfrm>
          <a:ln>
            <a:noFill/>
          </a:ln>
        </p:spPr>
        <p:txBody>
          <a:bodyPr>
            <a:normAutofit/>
          </a:bodyPr>
          <a:lstStyle>
            <a:lvl1pPr>
              <a:defRPr sz="1600" baseline="0"/>
            </a:lvl1pPr>
            <a:lvl5pPr>
              <a:defRPr/>
            </a:lvl5pPr>
          </a:lstStyle>
          <a:p>
            <a:pPr lvl="0"/>
            <a:r>
              <a:rPr lang="da-DK" dirty="0" smtClean="0"/>
              <a:t>Indsæt diagram, tekst, billede, tabel eller </a:t>
            </a:r>
            <a:r>
              <a:rPr lang="da-DK" dirty="0" err="1" smtClean="0"/>
              <a:t>smart-art</a:t>
            </a:r>
            <a:endParaRPr lang="da-DK" dirty="0"/>
          </a:p>
        </p:txBody>
      </p:sp>
      <p:sp>
        <p:nvSpPr>
          <p:cNvPr id="7" name="Pladsholder til indhold 26"/>
          <p:cNvSpPr>
            <a:spLocks noGrp="1"/>
          </p:cNvSpPr>
          <p:nvPr>
            <p:ph sz="quarter" idx="26" hasCustomPrompt="1"/>
          </p:nvPr>
        </p:nvSpPr>
        <p:spPr>
          <a:xfrm>
            <a:off x="5000400" y="899100"/>
            <a:ext cx="3600000" cy="1722600"/>
          </a:xfrm>
        </p:spPr>
        <p:txBody>
          <a:bodyPr>
            <a:normAutofit/>
          </a:bodyPr>
          <a:lstStyle>
            <a:lvl1pPr>
              <a:defRPr sz="1600"/>
            </a:lvl1pPr>
          </a:lstStyle>
          <a:p>
            <a:pPr lvl="0"/>
            <a:r>
              <a:rPr lang="da-DK" dirty="0" smtClean="0"/>
              <a:t>Indsæt diagram, tekst, billede, tabel eller </a:t>
            </a:r>
            <a:r>
              <a:rPr lang="da-DK" dirty="0" err="1" smtClean="0"/>
              <a:t>smart-art</a:t>
            </a:r>
            <a:endParaRPr lang="da-DK" dirty="0"/>
          </a:p>
        </p:txBody>
      </p:sp>
      <p:sp>
        <p:nvSpPr>
          <p:cNvPr id="9" name="Pladsholder til indhold 30"/>
          <p:cNvSpPr>
            <a:spLocks noGrp="1"/>
          </p:cNvSpPr>
          <p:nvPr>
            <p:ph sz="quarter" idx="28" hasCustomPrompt="1"/>
          </p:nvPr>
        </p:nvSpPr>
        <p:spPr>
          <a:xfrm>
            <a:off x="5000400" y="2735100"/>
            <a:ext cx="3600000" cy="1722600"/>
          </a:xfrm>
        </p:spPr>
        <p:txBody>
          <a:bodyPr>
            <a:normAutofit/>
          </a:bodyPr>
          <a:lstStyle>
            <a:lvl1pPr>
              <a:defRPr sz="1600"/>
            </a:lvl1pPr>
          </a:lstStyle>
          <a:p>
            <a:pPr lvl="0"/>
            <a:r>
              <a:rPr lang="da-DK" dirty="0" smtClean="0"/>
              <a:t>Indsæt diagram, tekst, billede, tabel eller </a:t>
            </a:r>
            <a:r>
              <a:rPr lang="da-DK" dirty="0" err="1" smtClean="0"/>
              <a:t>smart-art</a:t>
            </a:r>
            <a:endParaRPr lang="da-DK" dirty="0"/>
          </a:p>
        </p:txBody>
      </p:sp>
      <p:sp>
        <p:nvSpPr>
          <p:cNvPr id="12" name="Pladsholder til tekst 17"/>
          <p:cNvSpPr>
            <a:spLocks noGrp="1"/>
          </p:cNvSpPr>
          <p:nvPr>
            <p:ph type="body" sz="quarter" idx="19" hasCustomPrompt="1"/>
          </p:nvPr>
        </p:nvSpPr>
        <p:spPr>
          <a:xfrm>
            <a:off x="5000399" y="270000"/>
            <a:ext cx="3600000" cy="629100"/>
          </a:xfrm>
        </p:spPr>
        <p:txBody>
          <a:bodyPr>
            <a:normAutofit/>
          </a:bodyPr>
          <a:lstStyle>
            <a:lvl1pPr>
              <a:lnSpc>
                <a:spcPct val="100000"/>
              </a:lnSpc>
              <a:defRPr sz="2000" baseline="0">
                <a:solidFill>
                  <a:srgbClr val="10137C"/>
                </a:solidFill>
              </a:defRPr>
            </a:lvl1pPr>
          </a:lstStyle>
          <a:p>
            <a:pPr lvl="0"/>
            <a:r>
              <a:rPr lang="da-DK" dirty="0" smtClean="0"/>
              <a:t>Overskrift 2</a:t>
            </a:r>
            <a:endParaRPr lang="da-DK" dirty="0"/>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2 lodret med overskrifter">
    <p:spTree>
      <p:nvGrpSpPr>
        <p:cNvPr id="1" name=""/>
        <p:cNvGrpSpPr/>
        <p:nvPr/>
      </p:nvGrpSpPr>
      <p:grpSpPr>
        <a:xfrm>
          <a:off x="0" y="0"/>
          <a:ext cx="0" cy="0"/>
          <a:chOff x="0" y="0"/>
          <a:chExt cx="0" cy="0"/>
        </a:xfrm>
      </p:grpSpPr>
      <p:sp>
        <p:nvSpPr>
          <p:cNvPr id="10" name="Pladsholder til billede 14"/>
          <p:cNvSpPr>
            <a:spLocks noGrp="1"/>
          </p:cNvSpPr>
          <p:nvPr>
            <p:ph type="pic" sz="quarter" idx="18" hasCustomPrompt="1"/>
          </p:nvPr>
        </p:nvSpPr>
        <p:spPr>
          <a:xfrm>
            <a:off x="428400" y="0"/>
            <a:ext cx="4143600" cy="4819500"/>
          </a:xfrm>
        </p:spPr>
        <p:txBody>
          <a:bodyPr/>
          <a:lstStyle>
            <a:lvl1pPr marL="0" marR="0" indent="0" algn="l" defTabSz="914400" rtl="0" eaLnBrk="1" fontAlgn="auto" latinLnBrk="0" hangingPunct="1">
              <a:lnSpc>
                <a:spcPct val="120000"/>
              </a:lnSpc>
              <a:spcBef>
                <a:spcPts val="0"/>
              </a:spcBef>
              <a:spcAft>
                <a:spcPts val="0"/>
              </a:spcAft>
              <a:buClrTx/>
              <a:buSzTx/>
              <a:buFont typeface="Wingdings" pitchFamily="2" charset="2"/>
              <a:buNone/>
              <a:tabLst/>
              <a:defRPr lang="da-DK" sz="1200" b="0" kern="1200" baseline="0" dirty="0" smtClean="0">
                <a:solidFill>
                  <a:srgbClr val="5B6770"/>
                </a:solidFill>
                <a:latin typeface="Arial" pitchFamily="34" charset="0"/>
                <a:ea typeface="+mn-ea"/>
                <a:cs typeface="Arial" pitchFamily="34" charset="0"/>
              </a:defRPr>
            </a:lvl1pPr>
          </a:lstStyle>
          <a:p>
            <a:r>
              <a:rPr lang="da-DK" dirty="0" smtClean="0"/>
              <a:t>						</a:t>
            </a:r>
          </a:p>
          <a:p>
            <a:endParaRPr lang="da-DK" dirty="0"/>
          </a:p>
        </p:txBody>
      </p:sp>
      <p:sp>
        <p:nvSpPr>
          <p:cNvPr id="11" name="Pladsholder til billede 4"/>
          <p:cNvSpPr>
            <a:spLocks noGrp="1"/>
          </p:cNvSpPr>
          <p:nvPr>
            <p:ph type="pic" sz="quarter" idx="15"/>
          </p:nvPr>
        </p:nvSpPr>
        <p:spPr>
          <a:xfrm>
            <a:off x="4572000" y="0"/>
            <a:ext cx="4572000" cy="4603500"/>
          </a:xfrm>
          <a:prstGeom prst="rect">
            <a:avLst/>
          </a:prstGeom>
        </p:spPr>
        <p:txBody>
          <a:bodyPr/>
          <a:lstStyle>
            <a:lvl1pPr>
              <a:buNone/>
              <a:defRPr sz="1200">
                <a:solidFill>
                  <a:srgbClr val="5B6770"/>
                </a:solidFill>
                <a:latin typeface="Arial" pitchFamily="34" charset="0"/>
                <a:cs typeface="Arial" pitchFamily="34" charset="0"/>
              </a:defRPr>
            </a:lvl1pPr>
          </a:lstStyle>
          <a:p>
            <a:r>
              <a:rPr lang="da-DK" smtClean="0"/>
              <a:t>Klik på ikonet for at tilføje et billede</a:t>
            </a:r>
            <a:endParaRPr lang="da-DK" dirty="0"/>
          </a:p>
        </p:txBody>
      </p:sp>
      <p:sp>
        <p:nvSpPr>
          <p:cNvPr id="3" name="Pladsholder til dato 2"/>
          <p:cNvSpPr>
            <a:spLocks noGrp="1"/>
          </p:cNvSpPr>
          <p:nvPr>
            <p:ph type="dt" sz="half" idx="10"/>
          </p:nvPr>
        </p:nvSpPr>
        <p:spPr/>
        <p:txBody>
          <a:bodyPr/>
          <a:lstStyle/>
          <a:p>
            <a:fld id="{68B7A97E-30A9-4640-86F0-71988D229FFE}" type="datetime2">
              <a:rPr lang="da-DK" smtClean="0"/>
              <a:pPr/>
              <a:t>10. september 2014</a:t>
            </a:fld>
            <a:endParaRPr lang="da-DK" dirty="0"/>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FCD6DE5C-C32F-43B7-B2E0-60959F05D63A}" type="slidenum">
              <a:rPr lang="da-DK" smtClean="0"/>
              <a:pPr/>
              <a:t>‹#›</a:t>
            </a:fld>
            <a:endParaRPr lang="da-DK" dirty="0"/>
          </a:p>
        </p:txBody>
      </p:sp>
      <p:sp>
        <p:nvSpPr>
          <p:cNvPr id="13" name="Pladsholder til tekst 9"/>
          <p:cNvSpPr>
            <a:spLocks noGrp="1"/>
          </p:cNvSpPr>
          <p:nvPr>
            <p:ph type="body" sz="quarter" idx="23"/>
          </p:nvPr>
        </p:nvSpPr>
        <p:spPr>
          <a:xfrm>
            <a:off x="856800" y="899100"/>
            <a:ext cx="3600000" cy="156600"/>
          </a:xfrm>
          <a:ln>
            <a:gradFill>
              <a:gsLst>
                <a:gs pos="97000">
                  <a:schemeClr val="bg1"/>
                </a:gs>
                <a:gs pos="97000">
                  <a:srgbClr val="A0A8AC"/>
                </a:gs>
              </a:gsLst>
              <a:lin ang="5400000" scaled="0"/>
            </a:gradFill>
          </a:ln>
        </p:spPr>
        <p:txBody>
          <a:bodyPr vert="horz" lIns="0" tIns="0" rIns="0" bIns="0" rtlCol="0">
            <a:noAutofit/>
          </a:bodyPr>
          <a:lstStyle>
            <a:lvl1pPr algn="l" defTabSz="914400" rtl="0" eaLnBrk="1" latinLnBrk="0" hangingPunct="1">
              <a:spcBef>
                <a:spcPts val="100"/>
              </a:spcBef>
              <a:buNone/>
              <a:defRPr lang="da-DK" sz="1200" b="0" kern="1200" dirty="0" smtClean="0">
                <a:solidFill>
                  <a:srgbClr val="10137C"/>
                </a:solidFill>
                <a:latin typeface="Verdana" pitchFamily="34" charset="0"/>
                <a:ea typeface="+mn-ea"/>
                <a:cs typeface="Arial" pitchFamily="34" charset="0"/>
              </a:defRPr>
            </a:lvl1pPr>
            <a:lvl2pPr algn="l" defTabSz="914400" rtl="0" eaLnBrk="1" latinLnBrk="0" hangingPunct="1">
              <a:spcBef>
                <a:spcPts val="100"/>
              </a:spcBef>
              <a:buNone/>
              <a:defRPr lang="da-DK" sz="1200" b="0" kern="1200" dirty="0" smtClean="0">
                <a:solidFill>
                  <a:srgbClr val="10137C"/>
                </a:solidFill>
                <a:latin typeface="Verdana" pitchFamily="34" charset="0"/>
                <a:ea typeface="+mn-ea"/>
                <a:cs typeface="Arial" pitchFamily="34" charset="0"/>
              </a:defRPr>
            </a:lvl2pPr>
            <a:lvl3pPr>
              <a:defRPr sz="1400" b="0"/>
            </a:lvl3pPr>
            <a:lvl4pPr>
              <a:defRPr sz="1400" b="0"/>
            </a:lvl4pPr>
            <a:lvl5pPr>
              <a:defRPr sz="1400" b="0"/>
            </a:lvl5pPr>
          </a:lstStyle>
          <a:p>
            <a:pPr lvl="0"/>
            <a:r>
              <a:rPr lang="da-DK" smtClean="0"/>
              <a:t>Klik for at redigere typografi i masteren</a:t>
            </a:r>
          </a:p>
          <a:p>
            <a:pPr lvl="1"/>
            <a:r>
              <a:rPr lang="da-DK" smtClean="0"/>
              <a:t>Andet niveau</a:t>
            </a:r>
          </a:p>
        </p:txBody>
      </p:sp>
      <p:sp>
        <p:nvSpPr>
          <p:cNvPr id="14" name="Pladsholder til tekst 9"/>
          <p:cNvSpPr>
            <a:spLocks noGrp="1"/>
          </p:cNvSpPr>
          <p:nvPr>
            <p:ph type="body" sz="quarter" idx="24"/>
          </p:nvPr>
        </p:nvSpPr>
        <p:spPr>
          <a:xfrm>
            <a:off x="5000399" y="899100"/>
            <a:ext cx="3600000" cy="156600"/>
          </a:xfrm>
          <a:ln>
            <a:gradFill>
              <a:gsLst>
                <a:gs pos="97000">
                  <a:schemeClr val="bg1"/>
                </a:gs>
                <a:gs pos="97000">
                  <a:srgbClr val="A0A8AC"/>
                </a:gs>
              </a:gsLst>
              <a:lin ang="5400000" scaled="0"/>
            </a:gradFill>
          </a:ln>
        </p:spPr>
        <p:txBody>
          <a:bodyPr vert="horz" lIns="0" tIns="0" rIns="0" bIns="0" rtlCol="0">
            <a:noAutofit/>
          </a:bodyPr>
          <a:lstStyle>
            <a:lvl1pPr algn="l" defTabSz="914400" rtl="0" eaLnBrk="1" latinLnBrk="0" hangingPunct="1">
              <a:spcBef>
                <a:spcPts val="100"/>
              </a:spcBef>
              <a:buNone/>
              <a:defRPr lang="da-DK" sz="1200" b="0" kern="1200" dirty="0" smtClean="0">
                <a:solidFill>
                  <a:srgbClr val="10137C"/>
                </a:solidFill>
                <a:latin typeface="Verdana" pitchFamily="34" charset="0"/>
                <a:ea typeface="+mn-ea"/>
                <a:cs typeface="Arial" pitchFamily="34" charset="0"/>
              </a:defRPr>
            </a:lvl1pPr>
            <a:lvl2pPr algn="l" defTabSz="914400" rtl="0" eaLnBrk="1" latinLnBrk="0" hangingPunct="1">
              <a:spcBef>
                <a:spcPts val="100"/>
              </a:spcBef>
              <a:buNone/>
              <a:defRPr lang="da-DK" sz="1200" b="0" kern="1200" dirty="0" smtClean="0">
                <a:solidFill>
                  <a:srgbClr val="10137C"/>
                </a:solidFill>
                <a:latin typeface="Verdana" pitchFamily="34" charset="0"/>
                <a:ea typeface="+mn-ea"/>
                <a:cs typeface="Arial" pitchFamily="34" charset="0"/>
              </a:defRPr>
            </a:lvl2pPr>
            <a:lvl3pPr>
              <a:defRPr sz="1400" b="0"/>
            </a:lvl3pPr>
            <a:lvl4pPr>
              <a:defRPr sz="1400" b="0"/>
            </a:lvl4pPr>
            <a:lvl5pPr>
              <a:defRPr sz="1400" b="0"/>
            </a:lvl5pPr>
          </a:lstStyle>
          <a:p>
            <a:pPr lvl="0"/>
            <a:r>
              <a:rPr lang="da-DK" smtClean="0"/>
              <a:t>Klik for at redigere typografi i masteren</a:t>
            </a:r>
          </a:p>
          <a:p>
            <a:pPr lvl="1"/>
            <a:r>
              <a:rPr lang="da-DK" smtClean="0"/>
              <a:t>Andet niveau</a:t>
            </a:r>
          </a:p>
        </p:txBody>
      </p:sp>
      <p:sp>
        <p:nvSpPr>
          <p:cNvPr id="15" name="Pladsholder til indhold 24"/>
          <p:cNvSpPr>
            <a:spLocks noGrp="1"/>
          </p:cNvSpPr>
          <p:nvPr>
            <p:ph sz="quarter" idx="25" hasCustomPrompt="1"/>
          </p:nvPr>
        </p:nvSpPr>
        <p:spPr>
          <a:xfrm>
            <a:off x="856800" y="1082700"/>
            <a:ext cx="3600000" cy="3240000"/>
          </a:xfrm>
          <a:ln>
            <a:noFill/>
          </a:ln>
        </p:spPr>
        <p:txBody>
          <a:bodyPr>
            <a:normAutofit/>
          </a:bodyPr>
          <a:lstStyle>
            <a:lvl1pPr>
              <a:defRPr sz="1600" baseline="0"/>
            </a:lvl1pPr>
            <a:lvl5pPr>
              <a:defRPr/>
            </a:lvl5pPr>
          </a:lstStyle>
          <a:p>
            <a:pPr lvl="0"/>
            <a:r>
              <a:rPr lang="da-DK" dirty="0" smtClean="0"/>
              <a:t>Indsæt diagram, tekst, billede, tabel eller </a:t>
            </a:r>
            <a:r>
              <a:rPr lang="da-DK" dirty="0" err="1" smtClean="0"/>
              <a:t>smart-art</a:t>
            </a:r>
            <a:endParaRPr lang="da-DK" dirty="0"/>
          </a:p>
        </p:txBody>
      </p:sp>
      <p:sp>
        <p:nvSpPr>
          <p:cNvPr id="16" name="Pladsholder til indhold 26"/>
          <p:cNvSpPr>
            <a:spLocks noGrp="1"/>
          </p:cNvSpPr>
          <p:nvPr>
            <p:ph sz="quarter" idx="26" hasCustomPrompt="1"/>
          </p:nvPr>
        </p:nvSpPr>
        <p:spPr>
          <a:xfrm>
            <a:off x="5000400" y="1082700"/>
            <a:ext cx="3600000" cy="1431000"/>
          </a:xfrm>
        </p:spPr>
        <p:txBody>
          <a:bodyPr>
            <a:normAutofit/>
          </a:bodyPr>
          <a:lstStyle>
            <a:lvl1pPr>
              <a:defRPr sz="1600"/>
            </a:lvl1pPr>
          </a:lstStyle>
          <a:p>
            <a:pPr lvl="0"/>
            <a:r>
              <a:rPr lang="da-DK" dirty="0" smtClean="0"/>
              <a:t>Indsæt diagram, tekst, billede, tabel eller </a:t>
            </a:r>
            <a:r>
              <a:rPr lang="da-DK" dirty="0" err="1" smtClean="0"/>
              <a:t>smart-art</a:t>
            </a:r>
            <a:endParaRPr lang="da-DK" dirty="0"/>
          </a:p>
        </p:txBody>
      </p:sp>
      <p:sp>
        <p:nvSpPr>
          <p:cNvPr id="18" name="Pladsholder til indhold 30"/>
          <p:cNvSpPr>
            <a:spLocks noGrp="1"/>
          </p:cNvSpPr>
          <p:nvPr>
            <p:ph sz="quarter" idx="28" hasCustomPrompt="1"/>
          </p:nvPr>
        </p:nvSpPr>
        <p:spPr>
          <a:xfrm>
            <a:off x="5000400" y="2864700"/>
            <a:ext cx="3600000" cy="1431000"/>
          </a:xfrm>
        </p:spPr>
        <p:txBody>
          <a:bodyPr>
            <a:normAutofit/>
          </a:bodyPr>
          <a:lstStyle>
            <a:lvl1pPr>
              <a:defRPr sz="1600"/>
            </a:lvl1pPr>
          </a:lstStyle>
          <a:p>
            <a:pPr lvl="0"/>
            <a:r>
              <a:rPr lang="da-DK" dirty="0" smtClean="0"/>
              <a:t>Indsæt diagram, tekst, billede, tabel eller </a:t>
            </a:r>
            <a:r>
              <a:rPr lang="da-DK" dirty="0" err="1" smtClean="0"/>
              <a:t>smart-art</a:t>
            </a:r>
            <a:endParaRPr lang="da-DK" dirty="0"/>
          </a:p>
        </p:txBody>
      </p:sp>
      <p:sp>
        <p:nvSpPr>
          <p:cNvPr id="2" name="Titel 1"/>
          <p:cNvSpPr>
            <a:spLocks noGrp="1"/>
          </p:cNvSpPr>
          <p:nvPr>
            <p:ph type="title" hasCustomPrompt="1"/>
          </p:nvPr>
        </p:nvSpPr>
        <p:spPr/>
        <p:txBody>
          <a:bodyPr/>
          <a:lstStyle>
            <a:lvl1pPr>
              <a:defRPr/>
            </a:lvl1pPr>
          </a:lstStyle>
          <a:p>
            <a:r>
              <a:rPr lang="da-DK" dirty="0" smtClean="0"/>
              <a:t>Overskrift 1</a:t>
            </a:r>
            <a:endParaRPr lang="da-DK" dirty="0"/>
          </a:p>
        </p:txBody>
      </p:sp>
      <p:sp>
        <p:nvSpPr>
          <p:cNvPr id="12" name="Pladsholder til tekst 17"/>
          <p:cNvSpPr>
            <a:spLocks noGrp="1"/>
          </p:cNvSpPr>
          <p:nvPr>
            <p:ph type="body" sz="quarter" idx="19" hasCustomPrompt="1"/>
          </p:nvPr>
        </p:nvSpPr>
        <p:spPr>
          <a:xfrm>
            <a:off x="5000399" y="270000"/>
            <a:ext cx="3600000" cy="629100"/>
          </a:xfrm>
        </p:spPr>
        <p:txBody>
          <a:bodyPr>
            <a:normAutofit/>
          </a:bodyPr>
          <a:lstStyle>
            <a:lvl1pPr>
              <a:lnSpc>
                <a:spcPct val="100000"/>
              </a:lnSpc>
              <a:defRPr sz="2000" baseline="0">
                <a:solidFill>
                  <a:srgbClr val="10137C"/>
                </a:solidFill>
              </a:defRPr>
            </a:lvl1pPr>
          </a:lstStyle>
          <a:p>
            <a:pPr lvl="0"/>
            <a:r>
              <a:rPr lang="da-DK" dirty="0" smtClean="0"/>
              <a:t>Overskrift 2</a:t>
            </a:r>
            <a:endParaRPr lang="da-DK" dirty="0"/>
          </a:p>
        </p:txBody>
      </p:sp>
      <p:sp>
        <p:nvSpPr>
          <p:cNvPr id="20" name="Pladsholder til tekst 9"/>
          <p:cNvSpPr>
            <a:spLocks noGrp="1"/>
          </p:cNvSpPr>
          <p:nvPr>
            <p:ph type="body" sz="quarter" idx="30"/>
          </p:nvPr>
        </p:nvSpPr>
        <p:spPr>
          <a:xfrm>
            <a:off x="5000399" y="2702700"/>
            <a:ext cx="3600000" cy="156600"/>
          </a:xfrm>
          <a:ln>
            <a:gradFill>
              <a:gsLst>
                <a:gs pos="97000">
                  <a:schemeClr val="bg1"/>
                </a:gs>
                <a:gs pos="97000">
                  <a:srgbClr val="A0A8AC"/>
                </a:gs>
              </a:gsLst>
              <a:lin ang="5400000" scaled="0"/>
            </a:gradFill>
          </a:ln>
        </p:spPr>
        <p:txBody>
          <a:bodyPr vert="horz" lIns="0" tIns="0" rIns="0" bIns="0" rtlCol="0">
            <a:noAutofit/>
          </a:bodyPr>
          <a:lstStyle>
            <a:lvl1pPr algn="l" defTabSz="914400" rtl="0" eaLnBrk="1" latinLnBrk="0" hangingPunct="1">
              <a:spcBef>
                <a:spcPts val="100"/>
              </a:spcBef>
              <a:buNone/>
              <a:defRPr lang="da-DK" sz="1200" b="0" kern="1200" dirty="0" smtClean="0">
                <a:solidFill>
                  <a:srgbClr val="10137C"/>
                </a:solidFill>
                <a:latin typeface="Verdana" pitchFamily="34" charset="0"/>
                <a:ea typeface="+mn-ea"/>
                <a:cs typeface="Arial" pitchFamily="34" charset="0"/>
              </a:defRPr>
            </a:lvl1pPr>
            <a:lvl2pPr algn="l" defTabSz="914400" rtl="0" eaLnBrk="1" latinLnBrk="0" hangingPunct="1">
              <a:spcBef>
                <a:spcPts val="100"/>
              </a:spcBef>
              <a:buNone/>
              <a:defRPr lang="da-DK" sz="1200" b="0" kern="1200" dirty="0" smtClean="0">
                <a:solidFill>
                  <a:srgbClr val="10137C"/>
                </a:solidFill>
                <a:latin typeface="Verdana" pitchFamily="34" charset="0"/>
                <a:ea typeface="+mn-ea"/>
                <a:cs typeface="Arial" pitchFamily="34" charset="0"/>
              </a:defRPr>
            </a:lvl2pPr>
            <a:lvl3pPr>
              <a:defRPr sz="1400" b="0"/>
            </a:lvl3pPr>
            <a:lvl4pPr>
              <a:defRPr sz="1400" b="0"/>
            </a:lvl4pPr>
            <a:lvl5pPr>
              <a:defRPr sz="1400" b="0"/>
            </a:lvl5pPr>
          </a:lstStyle>
          <a:p>
            <a:pPr lvl="0"/>
            <a:r>
              <a:rPr lang="da-DK" smtClean="0"/>
              <a:t>Klik for at redigere typografi i masteren</a:t>
            </a:r>
          </a:p>
          <a:p>
            <a:pPr lvl="1"/>
            <a:r>
              <a:rPr lang="da-DK" smtClean="0"/>
              <a:t>Andet niveau</a:t>
            </a:r>
          </a:p>
        </p:txBody>
      </p:sp>
      <p:sp>
        <p:nvSpPr>
          <p:cNvPr id="21" name="Pladsholder til tekst 16"/>
          <p:cNvSpPr>
            <a:spLocks noGrp="1"/>
          </p:cNvSpPr>
          <p:nvPr>
            <p:ph type="body" sz="quarter" idx="17" hasCustomPrompt="1"/>
          </p:nvPr>
        </p:nvSpPr>
        <p:spPr>
          <a:xfrm>
            <a:off x="856800" y="4322700"/>
            <a:ext cx="3600000" cy="202500"/>
          </a:xfrm>
        </p:spPr>
        <p:txBody>
          <a:bodyPr>
            <a:noAutofit/>
          </a:bodyPr>
          <a:lstStyle>
            <a:lvl1pPr>
              <a:defRPr sz="700" b="0" baseline="0"/>
            </a:lvl1pPr>
            <a:lvl2pPr>
              <a:defRPr sz="900" b="0"/>
            </a:lvl2pPr>
            <a:lvl3pPr>
              <a:defRPr sz="900" b="0"/>
            </a:lvl3pPr>
            <a:lvl4pPr>
              <a:defRPr sz="900" b="0"/>
            </a:lvl4pPr>
            <a:lvl5pPr>
              <a:defRPr sz="900" b="0"/>
            </a:lvl5pPr>
          </a:lstStyle>
          <a:p>
            <a:pPr lvl="0"/>
            <a:r>
              <a:rPr lang="da-DK" dirty="0" smtClean="0"/>
              <a:t>Fodnote - Tekststørrelse 7</a:t>
            </a:r>
          </a:p>
        </p:txBody>
      </p:sp>
      <p:sp>
        <p:nvSpPr>
          <p:cNvPr id="22" name="Pladsholder til tekst 16"/>
          <p:cNvSpPr>
            <a:spLocks noGrp="1"/>
          </p:cNvSpPr>
          <p:nvPr>
            <p:ph type="body" sz="quarter" idx="20" hasCustomPrompt="1"/>
          </p:nvPr>
        </p:nvSpPr>
        <p:spPr>
          <a:xfrm>
            <a:off x="5000400" y="4322700"/>
            <a:ext cx="3600000" cy="202500"/>
          </a:xfrm>
        </p:spPr>
        <p:txBody>
          <a:bodyPr>
            <a:noAutofit/>
          </a:bodyPr>
          <a:lstStyle>
            <a:lvl1pPr>
              <a:defRPr sz="700" b="0" baseline="0"/>
            </a:lvl1pPr>
            <a:lvl2pPr>
              <a:defRPr sz="900" b="0"/>
            </a:lvl2pPr>
            <a:lvl3pPr>
              <a:defRPr sz="900" b="0"/>
            </a:lvl3pPr>
            <a:lvl4pPr>
              <a:defRPr sz="900" b="0"/>
            </a:lvl4pPr>
            <a:lvl5pPr>
              <a:defRPr sz="900" b="0"/>
            </a:lvl5pPr>
          </a:lstStyle>
          <a:p>
            <a:pPr lvl="0"/>
            <a:r>
              <a:rPr lang="da-DK" dirty="0" smtClean="0"/>
              <a:t>Fodnote - Tekststørrelse 7</a:t>
            </a:r>
          </a:p>
        </p:txBody>
      </p:sp>
      <p:sp>
        <p:nvSpPr>
          <p:cNvPr id="24" name="Pladsholder til tekst 34"/>
          <p:cNvSpPr>
            <a:spLocks noGrp="1"/>
          </p:cNvSpPr>
          <p:nvPr>
            <p:ph type="body" sz="quarter" idx="32" hasCustomPrompt="1"/>
          </p:nvPr>
        </p:nvSpPr>
        <p:spPr>
          <a:xfrm>
            <a:off x="5000400" y="2516400"/>
            <a:ext cx="3600000" cy="121500"/>
          </a:xfrm>
        </p:spPr>
        <p:txBody>
          <a:bodyPr vert="horz" lIns="0" tIns="0" rIns="0" bIns="0" rtlCol="0">
            <a:noAutofit/>
          </a:bodyPr>
          <a:lstStyle>
            <a:lvl1pPr>
              <a:defRPr lang="da-DK" sz="700" b="0" kern="1200" baseline="0" dirty="0" smtClean="0">
                <a:solidFill>
                  <a:srgbClr val="6E6E6E"/>
                </a:solidFill>
                <a:latin typeface="Verdana" pitchFamily="34" charset="0"/>
                <a:ea typeface="+mn-ea"/>
                <a:cs typeface="Arial" pitchFamily="34" charset="0"/>
              </a:defRPr>
            </a:lvl1pPr>
          </a:lstStyle>
          <a:p>
            <a:pPr marL="0" marR="0" lvl="0" indent="0" algn="l" defTabSz="914400" rtl="0" eaLnBrk="1" fontAlgn="auto" latinLnBrk="0" hangingPunct="1">
              <a:lnSpc>
                <a:spcPct val="120000"/>
              </a:lnSpc>
              <a:spcBef>
                <a:spcPts val="0"/>
              </a:spcBef>
              <a:spcAft>
                <a:spcPts val="0"/>
              </a:spcAft>
              <a:buClrTx/>
              <a:buSzTx/>
              <a:buFont typeface="Wingdings" pitchFamily="2" charset="2"/>
              <a:buNone/>
              <a:tabLst/>
            </a:pPr>
            <a:r>
              <a:rPr lang="da-DK" dirty="0" smtClean="0"/>
              <a:t>Fodnote - Tekststørrelse 7</a:t>
            </a:r>
            <a:endParaRPr lang="da-DK" dirty="0"/>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2 lodret med overskrifter og streg">
    <p:spTree>
      <p:nvGrpSpPr>
        <p:cNvPr id="1" name=""/>
        <p:cNvGrpSpPr/>
        <p:nvPr/>
      </p:nvGrpSpPr>
      <p:grpSpPr>
        <a:xfrm>
          <a:off x="0" y="0"/>
          <a:ext cx="0" cy="0"/>
          <a:chOff x="0" y="0"/>
          <a:chExt cx="0" cy="0"/>
        </a:xfrm>
      </p:grpSpPr>
      <p:sp>
        <p:nvSpPr>
          <p:cNvPr id="10" name="Pladsholder til billede 14"/>
          <p:cNvSpPr>
            <a:spLocks noGrp="1"/>
          </p:cNvSpPr>
          <p:nvPr>
            <p:ph type="pic" sz="quarter" idx="18" hasCustomPrompt="1"/>
          </p:nvPr>
        </p:nvSpPr>
        <p:spPr>
          <a:xfrm>
            <a:off x="428400" y="0"/>
            <a:ext cx="4143600" cy="4819500"/>
          </a:xfrm>
        </p:spPr>
        <p:txBody>
          <a:bodyPr/>
          <a:lstStyle>
            <a:lvl1pPr marL="0" marR="0" indent="0" algn="l" defTabSz="914400" rtl="0" eaLnBrk="1" fontAlgn="auto" latinLnBrk="0" hangingPunct="1">
              <a:lnSpc>
                <a:spcPct val="120000"/>
              </a:lnSpc>
              <a:spcBef>
                <a:spcPts val="0"/>
              </a:spcBef>
              <a:spcAft>
                <a:spcPts val="0"/>
              </a:spcAft>
              <a:buClrTx/>
              <a:buSzTx/>
              <a:buFont typeface="Wingdings" pitchFamily="2" charset="2"/>
              <a:buNone/>
              <a:tabLst/>
              <a:defRPr lang="da-DK" sz="1200" b="0" kern="1200" baseline="0" dirty="0" smtClean="0">
                <a:solidFill>
                  <a:srgbClr val="5B6770"/>
                </a:solidFill>
                <a:latin typeface="Arial" pitchFamily="34" charset="0"/>
                <a:ea typeface="+mn-ea"/>
                <a:cs typeface="Arial" pitchFamily="34" charset="0"/>
              </a:defRPr>
            </a:lvl1pPr>
          </a:lstStyle>
          <a:p>
            <a:r>
              <a:rPr lang="da-DK" dirty="0" smtClean="0"/>
              <a:t>						</a:t>
            </a:r>
          </a:p>
          <a:p>
            <a:endParaRPr lang="da-DK" dirty="0"/>
          </a:p>
        </p:txBody>
      </p:sp>
      <p:sp>
        <p:nvSpPr>
          <p:cNvPr id="11" name="Pladsholder til billede 4"/>
          <p:cNvSpPr>
            <a:spLocks noGrp="1"/>
          </p:cNvSpPr>
          <p:nvPr>
            <p:ph type="pic" sz="quarter" idx="15"/>
          </p:nvPr>
        </p:nvSpPr>
        <p:spPr>
          <a:xfrm>
            <a:off x="4572000" y="0"/>
            <a:ext cx="4572000" cy="4603500"/>
          </a:xfrm>
          <a:prstGeom prst="rect">
            <a:avLst/>
          </a:prstGeom>
        </p:spPr>
        <p:txBody>
          <a:bodyPr/>
          <a:lstStyle>
            <a:lvl1pPr>
              <a:buNone/>
              <a:defRPr sz="1200">
                <a:solidFill>
                  <a:srgbClr val="5B6770"/>
                </a:solidFill>
                <a:latin typeface="Arial" pitchFamily="34" charset="0"/>
                <a:cs typeface="Arial" pitchFamily="34" charset="0"/>
              </a:defRPr>
            </a:lvl1pPr>
          </a:lstStyle>
          <a:p>
            <a:r>
              <a:rPr lang="da-DK" smtClean="0"/>
              <a:t>Klik på ikonet for at tilføje et billede</a:t>
            </a:r>
            <a:endParaRPr lang="da-DK" dirty="0"/>
          </a:p>
        </p:txBody>
      </p:sp>
      <p:sp>
        <p:nvSpPr>
          <p:cNvPr id="3" name="Pladsholder til dato 2"/>
          <p:cNvSpPr>
            <a:spLocks noGrp="1"/>
          </p:cNvSpPr>
          <p:nvPr>
            <p:ph type="dt" sz="half" idx="10"/>
          </p:nvPr>
        </p:nvSpPr>
        <p:spPr/>
        <p:txBody>
          <a:bodyPr/>
          <a:lstStyle/>
          <a:p>
            <a:fld id="{68B7A97E-30A9-4640-86F0-71988D229FFE}" type="datetime2">
              <a:rPr lang="da-DK" smtClean="0"/>
              <a:pPr/>
              <a:t>10. september 2014</a:t>
            </a:fld>
            <a:endParaRPr lang="da-DK" dirty="0"/>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FCD6DE5C-C32F-43B7-B2E0-60959F05D63A}" type="slidenum">
              <a:rPr lang="da-DK" smtClean="0"/>
              <a:pPr/>
              <a:t>‹#›</a:t>
            </a:fld>
            <a:endParaRPr lang="da-DK" dirty="0"/>
          </a:p>
        </p:txBody>
      </p:sp>
      <p:sp>
        <p:nvSpPr>
          <p:cNvPr id="13" name="Pladsholder til tekst 9"/>
          <p:cNvSpPr>
            <a:spLocks noGrp="1"/>
          </p:cNvSpPr>
          <p:nvPr>
            <p:ph type="body" sz="quarter" idx="23"/>
          </p:nvPr>
        </p:nvSpPr>
        <p:spPr>
          <a:xfrm>
            <a:off x="856800" y="899100"/>
            <a:ext cx="3600000" cy="156600"/>
          </a:xfrm>
          <a:ln>
            <a:gradFill>
              <a:gsLst>
                <a:gs pos="97000">
                  <a:schemeClr val="bg1"/>
                </a:gs>
                <a:gs pos="97000">
                  <a:srgbClr val="A0A8AC"/>
                </a:gs>
              </a:gsLst>
              <a:lin ang="5400000" scaled="0"/>
            </a:gradFill>
          </a:ln>
        </p:spPr>
        <p:txBody>
          <a:bodyPr vert="horz" lIns="0" tIns="0" rIns="0" bIns="0" rtlCol="0">
            <a:noAutofit/>
          </a:bodyPr>
          <a:lstStyle>
            <a:lvl1pPr algn="l" defTabSz="914400" rtl="0" eaLnBrk="1" latinLnBrk="0" hangingPunct="1">
              <a:spcBef>
                <a:spcPts val="100"/>
              </a:spcBef>
              <a:buNone/>
              <a:defRPr lang="da-DK" sz="1200" b="0" kern="1200" dirty="0" smtClean="0">
                <a:solidFill>
                  <a:srgbClr val="10137C"/>
                </a:solidFill>
                <a:latin typeface="Verdana" pitchFamily="34" charset="0"/>
                <a:ea typeface="+mn-ea"/>
                <a:cs typeface="Arial" pitchFamily="34" charset="0"/>
              </a:defRPr>
            </a:lvl1pPr>
            <a:lvl2pPr algn="l" defTabSz="914400" rtl="0" eaLnBrk="1" latinLnBrk="0" hangingPunct="1">
              <a:spcBef>
                <a:spcPts val="100"/>
              </a:spcBef>
              <a:buNone/>
              <a:defRPr lang="da-DK" sz="1200" b="0" kern="1200" dirty="0" smtClean="0">
                <a:solidFill>
                  <a:srgbClr val="10137C"/>
                </a:solidFill>
                <a:latin typeface="Verdana" pitchFamily="34" charset="0"/>
                <a:ea typeface="+mn-ea"/>
                <a:cs typeface="Arial" pitchFamily="34" charset="0"/>
              </a:defRPr>
            </a:lvl2pPr>
            <a:lvl3pPr>
              <a:defRPr sz="1400" b="0"/>
            </a:lvl3pPr>
            <a:lvl4pPr>
              <a:defRPr sz="1400" b="0"/>
            </a:lvl4pPr>
            <a:lvl5pPr>
              <a:defRPr sz="1400" b="0"/>
            </a:lvl5pPr>
          </a:lstStyle>
          <a:p>
            <a:pPr lvl="0"/>
            <a:r>
              <a:rPr lang="da-DK" smtClean="0"/>
              <a:t>Klik for at redigere typografi i masteren</a:t>
            </a:r>
          </a:p>
          <a:p>
            <a:pPr lvl="1"/>
            <a:r>
              <a:rPr lang="da-DK" smtClean="0"/>
              <a:t>Andet niveau</a:t>
            </a:r>
          </a:p>
        </p:txBody>
      </p:sp>
      <p:sp>
        <p:nvSpPr>
          <p:cNvPr id="14" name="Pladsholder til tekst 9"/>
          <p:cNvSpPr>
            <a:spLocks noGrp="1"/>
          </p:cNvSpPr>
          <p:nvPr>
            <p:ph type="body" sz="quarter" idx="24"/>
          </p:nvPr>
        </p:nvSpPr>
        <p:spPr>
          <a:xfrm>
            <a:off x="5000399" y="899100"/>
            <a:ext cx="3600000" cy="156600"/>
          </a:xfrm>
          <a:ln>
            <a:gradFill>
              <a:gsLst>
                <a:gs pos="97000">
                  <a:schemeClr val="bg1"/>
                </a:gs>
                <a:gs pos="97000">
                  <a:srgbClr val="A0A8AC"/>
                </a:gs>
              </a:gsLst>
              <a:lin ang="5400000" scaled="0"/>
            </a:gradFill>
          </a:ln>
        </p:spPr>
        <p:txBody>
          <a:bodyPr vert="horz" lIns="0" tIns="0" rIns="0" bIns="0" rtlCol="0">
            <a:noAutofit/>
          </a:bodyPr>
          <a:lstStyle>
            <a:lvl1pPr algn="l" defTabSz="914400" rtl="0" eaLnBrk="1" latinLnBrk="0" hangingPunct="1">
              <a:spcBef>
                <a:spcPts val="100"/>
              </a:spcBef>
              <a:buNone/>
              <a:defRPr lang="da-DK" sz="1200" b="0" kern="1200" dirty="0" smtClean="0">
                <a:solidFill>
                  <a:srgbClr val="10137C"/>
                </a:solidFill>
                <a:latin typeface="Verdana" pitchFamily="34" charset="0"/>
                <a:ea typeface="+mn-ea"/>
                <a:cs typeface="Arial" pitchFamily="34" charset="0"/>
              </a:defRPr>
            </a:lvl1pPr>
            <a:lvl2pPr algn="l" defTabSz="914400" rtl="0" eaLnBrk="1" latinLnBrk="0" hangingPunct="1">
              <a:spcBef>
                <a:spcPts val="100"/>
              </a:spcBef>
              <a:buNone/>
              <a:defRPr lang="da-DK" sz="1200" b="0" kern="1200" dirty="0" smtClean="0">
                <a:solidFill>
                  <a:srgbClr val="10137C"/>
                </a:solidFill>
                <a:latin typeface="Verdana" pitchFamily="34" charset="0"/>
                <a:ea typeface="+mn-ea"/>
                <a:cs typeface="Arial" pitchFamily="34" charset="0"/>
              </a:defRPr>
            </a:lvl2pPr>
            <a:lvl3pPr>
              <a:defRPr sz="1400" b="0"/>
            </a:lvl3pPr>
            <a:lvl4pPr>
              <a:defRPr sz="1400" b="0"/>
            </a:lvl4pPr>
            <a:lvl5pPr>
              <a:defRPr sz="1400" b="0"/>
            </a:lvl5pPr>
          </a:lstStyle>
          <a:p>
            <a:pPr lvl="0"/>
            <a:r>
              <a:rPr lang="da-DK" smtClean="0"/>
              <a:t>Klik for at redigere typografi i masteren</a:t>
            </a:r>
          </a:p>
          <a:p>
            <a:pPr lvl="1"/>
            <a:r>
              <a:rPr lang="da-DK" smtClean="0"/>
              <a:t>Andet niveau</a:t>
            </a:r>
          </a:p>
        </p:txBody>
      </p:sp>
      <p:sp>
        <p:nvSpPr>
          <p:cNvPr id="15" name="Pladsholder til indhold 24"/>
          <p:cNvSpPr>
            <a:spLocks noGrp="1"/>
          </p:cNvSpPr>
          <p:nvPr>
            <p:ph sz="quarter" idx="25" hasCustomPrompt="1"/>
          </p:nvPr>
        </p:nvSpPr>
        <p:spPr>
          <a:xfrm>
            <a:off x="856800" y="1082700"/>
            <a:ext cx="3600000" cy="3240000"/>
          </a:xfrm>
          <a:ln>
            <a:noFill/>
          </a:ln>
        </p:spPr>
        <p:txBody>
          <a:bodyPr>
            <a:normAutofit/>
          </a:bodyPr>
          <a:lstStyle>
            <a:lvl1pPr>
              <a:defRPr sz="1600" baseline="0"/>
            </a:lvl1pPr>
            <a:lvl5pPr>
              <a:defRPr/>
            </a:lvl5pPr>
          </a:lstStyle>
          <a:p>
            <a:pPr lvl="0"/>
            <a:r>
              <a:rPr lang="da-DK" dirty="0" smtClean="0"/>
              <a:t>Indsæt diagram, tekst, billede, tabel eller </a:t>
            </a:r>
            <a:r>
              <a:rPr lang="da-DK" dirty="0" err="1" smtClean="0"/>
              <a:t>smart-art</a:t>
            </a:r>
            <a:endParaRPr lang="da-DK" dirty="0"/>
          </a:p>
        </p:txBody>
      </p:sp>
      <p:sp>
        <p:nvSpPr>
          <p:cNvPr id="16" name="Pladsholder til indhold 26"/>
          <p:cNvSpPr>
            <a:spLocks noGrp="1"/>
          </p:cNvSpPr>
          <p:nvPr>
            <p:ph sz="quarter" idx="26" hasCustomPrompt="1"/>
          </p:nvPr>
        </p:nvSpPr>
        <p:spPr>
          <a:xfrm>
            <a:off x="5000400" y="1082700"/>
            <a:ext cx="3600000" cy="1431000"/>
          </a:xfrm>
        </p:spPr>
        <p:txBody>
          <a:bodyPr>
            <a:normAutofit/>
          </a:bodyPr>
          <a:lstStyle>
            <a:lvl1pPr>
              <a:defRPr sz="1600"/>
            </a:lvl1pPr>
          </a:lstStyle>
          <a:p>
            <a:pPr lvl="0"/>
            <a:r>
              <a:rPr lang="da-DK" dirty="0" smtClean="0"/>
              <a:t>Indsæt diagram, tekst, billede, tabel eller </a:t>
            </a:r>
            <a:r>
              <a:rPr lang="da-DK" dirty="0" err="1" smtClean="0"/>
              <a:t>smart-art</a:t>
            </a:r>
            <a:endParaRPr lang="da-DK" dirty="0"/>
          </a:p>
        </p:txBody>
      </p:sp>
      <p:sp>
        <p:nvSpPr>
          <p:cNvPr id="18" name="Pladsholder til indhold 30"/>
          <p:cNvSpPr>
            <a:spLocks noGrp="1"/>
          </p:cNvSpPr>
          <p:nvPr>
            <p:ph sz="quarter" idx="28" hasCustomPrompt="1"/>
          </p:nvPr>
        </p:nvSpPr>
        <p:spPr>
          <a:xfrm>
            <a:off x="5000400" y="2864700"/>
            <a:ext cx="3600000" cy="1431000"/>
          </a:xfrm>
        </p:spPr>
        <p:txBody>
          <a:bodyPr>
            <a:normAutofit/>
          </a:bodyPr>
          <a:lstStyle>
            <a:lvl1pPr>
              <a:defRPr sz="1600"/>
            </a:lvl1pPr>
          </a:lstStyle>
          <a:p>
            <a:pPr lvl="0"/>
            <a:r>
              <a:rPr lang="da-DK" dirty="0" smtClean="0"/>
              <a:t>Indsæt diagram, tekst, billede, tabel eller </a:t>
            </a:r>
            <a:r>
              <a:rPr lang="da-DK" dirty="0" err="1" smtClean="0"/>
              <a:t>smart-art</a:t>
            </a:r>
            <a:endParaRPr lang="da-DK" dirty="0"/>
          </a:p>
        </p:txBody>
      </p:sp>
      <p:sp>
        <p:nvSpPr>
          <p:cNvPr id="2" name="Titel 1"/>
          <p:cNvSpPr>
            <a:spLocks noGrp="1"/>
          </p:cNvSpPr>
          <p:nvPr>
            <p:ph type="title" hasCustomPrompt="1"/>
          </p:nvPr>
        </p:nvSpPr>
        <p:spPr/>
        <p:txBody>
          <a:bodyPr/>
          <a:lstStyle>
            <a:lvl1pPr>
              <a:defRPr/>
            </a:lvl1pPr>
          </a:lstStyle>
          <a:p>
            <a:r>
              <a:rPr lang="da-DK" dirty="0" smtClean="0"/>
              <a:t>Overskrift 1</a:t>
            </a:r>
            <a:endParaRPr lang="da-DK" dirty="0"/>
          </a:p>
        </p:txBody>
      </p:sp>
      <p:sp>
        <p:nvSpPr>
          <p:cNvPr id="12" name="Pladsholder til tekst 17"/>
          <p:cNvSpPr>
            <a:spLocks noGrp="1"/>
          </p:cNvSpPr>
          <p:nvPr>
            <p:ph type="body" sz="quarter" idx="19" hasCustomPrompt="1"/>
          </p:nvPr>
        </p:nvSpPr>
        <p:spPr>
          <a:xfrm>
            <a:off x="5000399" y="270000"/>
            <a:ext cx="3600000" cy="629100"/>
          </a:xfrm>
        </p:spPr>
        <p:txBody>
          <a:bodyPr>
            <a:normAutofit/>
          </a:bodyPr>
          <a:lstStyle>
            <a:lvl1pPr>
              <a:lnSpc>
                <a:spcPct val="100000"/>
              </a:lnSpc>
              <a:defRPr sz="2000" baseline="0">
                <a:solidFill>
                  <a:srgbClr val="10137C"/>
                </a:solidFill>
              </a:defRPr>
            </a:lvl1pPr>
          </a:lstStyle>
          <a:p>
            <a:pPr lvl="0"/>
            <a:r>
              <a:rPr lang="da-DK" dirty="0" smtClean="0"/>
              <a:t>Overskrift 2</a:t>
            </a:r>
            <a:endParaRPr lang="da-DK" dirty="0"/>
          </a:p>
        </p:txBody>
      </p:sp>
      <p:sp>
        <p:nvSpPr>
          <p:cNvPr id="20" name="Pladsholder til tekst 9"/>
          <p:cNvSpPr>
            <a:spLocks noGrp="1"/>
          </p:cNvSpPr>
          <p:nvPr>
            <p:ph type="body" sz="quarter" idx="30"/>
          </p:nvPr>
        </p:nvSpPr>
        <p:spPr>
          <a:xfrm>
            <a:off x="5000399" y="2702700"/>
            <a:ext cx="3600000" cy="156600"/>
          </a:xfrm>
          <a:ln>
            <a:gradFill>
              <a:gsLst>
                <a:gs pos="97000">
                  <a:schemeClr val="bg1"/>
                </a:gs>
                <a:gs pos="97000">
                  <a:srgbClr val="A0A8AC"/>
                </a:gs>
              </a:gsLst>
              <a:lin ang="5400000" scaled="0"/>
            </a:gradFill>
          </a:ln>
        </p:spPr>
        <p:txBody>
          <a:bodyPr vert="horz" lIns="0" tIns="0" rIns="0" bIns="0" rtlCol="0">
            <a:noAutofit/>
          </a:bodyPr>
          <a:lstStyle>
            <a:lvl1pPr algn="l" defTabSz="914400" rtl="0" eaLnBrk="1" latinLnBrk="0" hangingPunct="1">
              <a:spcBef>
                <a:spcPts val="100"/>
              </a:spcBef>
              <a:buNone/>
              <a:defRPr lang="da-DK" sz="1200" b="0" kern="1200" dirty="0" smtClean="0">
                <a:solidFill>
                  <a:srgbClr val="10137C"/>
                </a:solidFill>
                <a:latin typeface="Verdana" pitchFamily="34" charset="0"/>
                <a:ea typeface="+mn-ea"/>
                <a:cs typeface="Arial" pitchFamily="34" charset="0"/>
              </a:defRPr>
            </a:lvl1pPr>
            <a:lvl2pPr algn="l" defTabSz="914400" rtl="0" eaLnBrk="1" latinLnBrk="0" hangingPunct="1">
              <a:spcBef>
                <a:spcPts val="100"/>
              </a:spcBef>
              <a:buNone/>
              <a:defRPr lang="da-DK" sz="1200" b="0" kern="1200" dirty="0" smtClean="0">
                <a:solidFill>
                  <a:srgbClr val="10137C"/>
                </a:solidFill>
                <a:latin typeface="Verdana" pitchFamily="34" charset="0"/>
                <a:ea typeface="+mn-ea"/>
                <a:cs typeface="Arial" pitchFamily="34" charset="0"/>
              </a:defRPr>
            </a:lvl2pPr>
            <a:lvl3pPr>
              <a:defRPr sz="1400" b="0"/>
            </a:lvl3pPr>
            <a:lvl4pPr>
              <a:defRPr sz="1400" b="0"/>
            </a:lvl4pPr>
            <a:lvl5pPr>
              <a:defRPr sz="1400" b="0"/>
            </a:lvl5pPr>
          </a:lstStyle>
          <a:p>
            <a:pPr lvl="0"/>
            <a:r>
              <a:rPr lang="da-DK" smtClean="0"/>
              <a:t>Klik for at redigere typografi i masteren</a:t>
            </a:r>
          </a:p>
          <a:p>
            <a:pPr lvl="1"/>
            <a:r>
              <a:rPr lang="da-DK" smtClean="0"/>
              <a:t>Andet niveau</a:t>
            </a:r>
          </a:p>
        </p:txBody>
      </p:sp>
      <p:sp>
        <p:nvSpPr>
          <p:cNvPr id="21" name="Pladsholder til tekst 16"/>
          <p:cNvSpPr>
            <a:spLocks noGrp="1"/>
          </p:cNvSpPr>
          <p:nvPr>
            <p:ph type="body" sz="quarter" idx="17" hasCustomPrompt="1"/>
          </p:nvPr>
        </p:nvSpPr>
        <p:spPr>
          <a:xfrm>
            <a:off x="856800" y="4322700"/>
            <a:ext cx="3600000" cy="202500"/>
          </a:xfrm>
        </p:spPr>
        <p:txBody>
          <a:bodyPr>
            <a:noAutofit/>
          </a:bodyPr>
          <a:lstStyle>
            <a:lvl1pPr>
              <a:defRPr sz="700" b="0" baseline="0"/>
            </a:lvl1pPr>
            <a:lvl2pPr>
              <a:defRPr sz="900" b="0"/>
            </a:lvl2pPr>
            <a:lvl3pPr>
              <a:defRPr sz="900" b="0"/>
            </a:lvl3pPr>
            <a:lvl4pPr>
              <a:defRPr sz="900" b="0"/>
            </a:lvl4pPr>
            <a:lvl5pPr>
              <a:defRPr sz="900" b="0"/>
            </a:lvl5pPr>
          </a:lstStyle>
          <a:p>
            <a:pPr lvl="0"/>
            <a:r>
              <a:rPr lang="da-DK" dirty="0" smtClean="0"/>
              <a:t>Fodnote - Tekststørrelse 7</a:t>
            </a:r>
          </a:p>
        </p:txBody>
      </p:sp>
      <p:sp>
        <p:nvSpPr>
          <p:cNvPr id="22" name="Pladsholder til tekst 16"/>
          <p:cNvSpPr>
            <a:spLocks noGrp="1"/>
          </p:cNvSpPr>
          <p:nvPr>
            <p:ph type="body" sz="quarter" idx="20" hasCustomPrompt="1"/>
          </p:nvPr>
        </p:nvSpPr>
        <p:spPr>
          <a:xfrm>
            <a:off x="5000400" y="4322700"/>
            <a:ext cx="3600000" cy="202500"/>
          </a:xfrm>
        </p:spPr>
        <p:txBody>
          <a:bodyPr>
            <a:noAutofit/>
          </a:bodyPr>
          <a:lstStyle>
            <a:lvl1pPr>
              <a:defRPr sz="700" b="0" baseline="0"/>
            </a:lvl1pPr>
            <a:lvl2pPr>
              <a:defRPr sz="900" b="0"/>
            </a:lvl2pPr>
            <a:lvl3pPr>
              <a:defRPr sz="900" b="0"/>
            </a:lvl3pPr>
            <a:lvl4pPr>
              <a:defRPr sz="900" b="0"/>
            </a:lvl4pPr>
            <a:lvl5pPr>
              <a:defRPr sz="900" b="0"/>
            </a:lvl5pPr>
          </a:lstStyle>
          <a:p>
            <a:pPr lvl="0"/>
            <a:r>
              <a:rPr lang="da-DK" dirty="0" smtClean="0"/>
              <a:t>Fodnote - Tekststørrelse 7</a:t>
            </a:r>
          </a:p>
        </p:txBody>
      </p:sp>
      <p:sp>
        <p:nvSpPr>
          <p:cNvPr id="24" name="Pladsholder til tekst 34"/>
          <p:cNvSpPr>
            <a:spLocks noGrp="1"/>
          </p:cNvSpPr>
          <p:nvPr>
            <p:ph type="body" sz="quarter" idx="32" hasCustomPrompt="1"/>
          </p:nvPr>
        </p:nvSpPr>
        <p:spPr>
          <a:xfrm>
            <a:off x="5000400" y="2516400"/>
            <a:ext cx="3600000" cy="121500"/>
          </a:xfrm>
        </p:spPr>
        <p:txBody>
          <a:bodyPr vert="horz" lIns="0" tIns="0" rIns="0" bIns="0" rtlCol="0">
            <a:noAutofit/>
          </a:bodyPr>
          <a:lstStyle>
            <a:lvl1pPr>
              <a:defRPr lang="da-DK" sz="700" b="0" kern="1200" baseline="0" dirty="0" smtClean="0">
                <a:solidFill>
                  <a:srgbClr val="6E6E6E"/>
                </a:solidFill>
                <a:latin typeface="Verdana" pitchFamily="34" charset="0"/>
                <a:ea typeface="+mn-ea"/>
                <a:cs typeface="Arial" pitchFamily="34" charset="0"/>
              </a:defRPr>
            </a:lvl1pPr>
          </a:lstStyle>
          <a:p>
            <a:pPr marL="0" marR="0" lvl="0" indent="0" algn="l" defTabSz="914400" rtl="0" eaLnBrk="1" fontAlgn="auto" latinLnBrk="0" hangingPunct="1">
              <a:lnSpc>
                <a:spcPct val="120000"/>
              </a:lnSpc>
              <a:spcBef>
                <a:spcPts val="0"/>
              </a:spcBef>
              <a:spcAft>
                <a:spcPts val="0"/>
              </a:spcAft>
              <a:buClrTx/>
              <a:buSzTx/>
              <a:buFont typeface="Wingdings" pitchFamily="2" charset="2"/>
              <a:buNone/>
              <a:tabLst/>
            </a:pPr>
            <a:r>
              <a:rPr lang="da-DK" dirty="0" smtClean="0"/>
              <a:t>Fodnote - Tekststørrelse 7</a:t>
            </a:r>
            <a:endParaRPr lang="da-DK" dirty="0"/>
          </a:p>
        </p:txBody>
      </p:sp>
      <p:sp>
        <p:nvSpPr>
          <p:cNvPr id="26" name="Pladsholder til indhold 31"/>
          <p:cNvSpPr>
            <a:spLocks noGrp="1"/>
          </p:cNvSpPr>
          <p:nvPr>
            <p:ph sz="quarter" idx="35"/>
          </p:nvPr>
        </p:nvSpPr>
        <p:spPr>
          <a:xfrm>
            <a:off x="846167" y="4285688"/>
            <a:ext cx="3614738" cy="27000"/>
          </a:xfrm>
          <a:solidFill>
            <a:srgbClr val="10137C"/>
          </a:solidFill>
        </p:spPr>
        <p:txBody>
          <a:bodyPr>
            <a:noAutofit/>
          </a:bodyPr>
          <a:lstStyle>
            <a:lvl1pPr>
              <a:defRPr sz="100">
                <a:solidFill>
                  <a:srgbClr val="10137C"/>
                </a:solidFill>
              </a:defRPr>
            </a:lvl1pPr>
          </a:lstStyle>
          <a:p>
            <a:pPr lvl="0"/>
            <a:r>
              <a:rPr lang="da-DK" smtClean="0"/>
              <a:t>Klik for at redigere typografi i masteren</a:t>
            </a:r>
          </a:p>
        </p:txBody>
      </p:sp>
      <p:sp>
        <p:nvSpPr>
          <p:cNvPr id="27" name="Pladsholder til indhold 31"/>
          <p:cNvSpPr>
            <a:spLocks noGrp="1"/>
          </p:cNvSpPr>
          <p:nvPr>
            <p:ph sz="quarter" idx="36"/>
          </p:nvPr>
        </p:nvSpPr>
        <p:spPr>
          <a:xfrm>
            <a:off x="4995187" y="4285688"/>
            <a:ext cx="3614738" cy="27000"/>
          </a:xfrm>
          <a:solidFill>
            <a:srgbClr val="10137C"/>
          </a:solidFill>
        </p:spPr>
        <p:txBody>
          <a:bodyPr>
            <a:noAutofit/>
          </a:bodyPr>
          <a:lstStyle>
            <a:lvl1pPr>
              <a:defRPr sz="100">
                <a:solidFill>
                  <a:srgbClr val="10137C"/>
                </a:solidFill>
              </a:defRPr>
            </a:lvl1pPr>
          </a:lstStyle>
          <a:p>
            <a:pPr lvl="0"/>
            <a:r>
              <a:rPr lang="da-DK" smtClean="0"/>
              <a:t>Klik for at redigere typografi i masteren</a:t>
            </a:r>
          </a:p>
        </p:txBody>
      </p:sp>
      <p:sp>
        <p:nvSpPr>
          <p:cNvPr id="28" name="Pladsholder til indhold 31"/>
          <p:cNvSpPr>
            <a:spLocks noGrp="1"/>
          </p:cNvSpPr>
          <p:nvPr>
            <p:ph sz="quarter" idx="37"/>
          </p:nvPr>
        </p:nvSpPr>
        <p:spPr>
          <a:xfrm>
            <a:off x="4995187" y="2492100"/>
            <a:ext cx="3614738" cy="27000"/>
          </a:xfrm>
          <a:solidFill>
            <a:srgbClr val="10137C"/>
          </a:solidFill>
        </p:spPr>
        <p:txBody>
          <a:bodyPr>
            <a:noAutofit/>
          </a:bodyPr>
          <a:lstStyle>
            <a:lvl1pPr>
              <a:defRPr sz="100">
                <a:solidFill>
                  <a:srgbClr val="10137C"/>
                </a:solidFill>
              </a:defRPr>
            </a:lvl1pPr>
          </a:lstStyle>
          <a:p>
            <a:pPr lvl="0"/>
            <a:r>
              <a:rPr lang="da-DK" smtClean="0"/>
              <a:t>Klik for at redigere typografi i masteren</a:t>
            </a:r>
          </a:p>
        </p:txBody>
      </p:sp>
      <p:sp>
        <p:nvSpPr>
          <p:cNvPr id="23" name="Rektangel 22"/>
          <p:cNvSpPr/>
          <p:nvPr userDrawn="1"/>
        </p:nvSpPr>
        <p:spPr>
          <a:xfrm>
            <a:off x="-3251201" y="0"/>
            <a:ext cx="2888343" cy="1754326"/>
          </a:xfrm>
          <a:prstGeom prst="rect">
            <a:avLst/>
          </a:prstGeom>
        </p:spPr>
        <p:txBody>
          <a:bodyPr wrap="square">
            <a:spAutoFit/>
          </a:bodyPr>
          <a:lstStyle/>
          <a:p>
            <a:r>
              <a:rPr lang="da-DK" sz="1800" dirty="0" smtClean="0"/>
              <a:t>Lav</a:t>
            </a:r>
            <a:r>
              <a:rPr lang="da-DK" sz="1800" baseline="0" dirty="0" smtClean="0"/>
              <a:t> grafer i Excel, formatér dem under Nykredit Design i den ønskede størrelse og klip derefter ind i PowerPoint.</a:t>
            </a:r>
            <a:endParaRPr lang="da-DK" sz="1800" dirty="0"/>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1 lodret">
    <p:spTree>
      <p:nvGrpSpPr>
        <p:cNvPr id="1" name=""/>
        <p:cNvGrpSpPr/>
        <p:nvPr/>
      </p:nvGrpSpPr>
      <p:grpSpPr>
        <a:xfrm>
          <a:off x="0" y="0"/>
          <a:ext cx="0" cy="0"/>
          <a:chOff x="0" y="0"/>
          <a:chExt cx="0" cy="0"/>
        </a:xfrm>
      </p:grpSpPr>
      <p:sp>
        <p:nvSpPr>
          <p:cNvPr id="10" name="Pladsholder til billede 14"/>
          <p:cNvSpPr>
            <a:spLocks noGrp="1"/>
          </p:cNvSpPr>
          <p:nvPr>
            <p:ph type="pic" sz="quarter" idx="18" hasCustomPrompt="1"/>
          </p:nvPr>
        </p:nvSpPr>
        <p:spPr>
          <a:xfrm>
            <a:off x="428400" y="0"/>
            <a:ext cx="4143600" cy="4819500"/>
          </a:xfrm>
        </p:spPr>
        <p:txBody>
          <a:bodyPr/>
          <a:lstStyle>
            <a:lvl1pPr marL="0" marR="0" indent="0" algn="l" defTabSz="914400" rtl="0" eaLnBrk="1" fontAlgn="auto" latinLnBrk="0" hangingPunct="1">
              <a:lnSpc>
                <a:spcPct val="120000"/>
              </a:lnSpc>
              <a:spcBef>
                <a:spcPts val="0"/>
              </a:spcBef>
              <a:spcAft>
                <a:spcPts val="0"/>
              </a:spcAft>
              <a:buClrTx/>
              <a:buSzTx/>
              <a:buFont typeface="Wingdings" pitchFamily="2" charset="2"/>
              <a:buNone/>
              <a:tabLst/>
              <a:defRPr lang="da-DK" sz="1200" b="0" kern="1200" baseline="0" dirty="0" smtClean="0">
                <a:solidFill>
                  <a:srgbClr val="5B6770"/>
                </a:solidFill>
                <a:latin typeface="Arial" pitchFamily="34" charset="0"/>
                <a:ea typeface="+mn-ea"/>
                <a:cs typeface="Arial" pitchFamily="34" charset="0"/>
              </a:defRPr>
            </a:lvl1pPr>
          </a:lstStyle>
          <a:p>
            <a:r>
              <a:rPr lang="da-DK" dirty="0" smtClean="0"/>
              <a:t>						</a:t>
            </a:r>
          </a:p>
          <a:p>
            <a:endParaRPr lang="da-DK" dirty="0"/>
          </a:p>
        </p:txBody>
      </p:sp>
      <p:sp>
        <p:nvSpPr>
          <p:cNvPr id="11" name="Pladsholder til billede 4"/>
          <p:cNvSpPr>
            <a:spLocks noGrp="1"/>
          </p:cNvSpPr>
          <p:nvPr>
            <p:ph type="pic" sz="quarter" idx="15"/>
          </p:nvPr>
        </p:nvSpPr>
        <p:spPr>
          <a:xfrm>
            <a:off x="4572000" y="0"/>
            <a:ext cx="4572000" cy="4603500"/>
          </a:xfrm>
          <a:prstGeom prst="rect">
            <a:avLst/>
          </a:prstGeom>
        </p:spPr>
        <p:txBody>
          <a:bodyPr/>
          <a:lstStyle>
            <a:lvl1pPr>
              <a:buNone/>
              <a:defRPr sz="1200">
                <a:solidFill>
                  <a:srgbClr val="5B6770"/>
                </a:solidFill>
                <a:latin typeface="Arial" pitchFamily="34" charset="0"/>
                <a:cs typeface="Arial" pitchFamily="34" charset="0"/>
              </a:defRPr>
            </a:lvl1pPr>
          </a:lstStyle>
          <a:p>
            <a:r>
              <a:rPr lang="da-DK" smtClean="0"/>
              <a:t>Klik på ikonet for at tilføje et billede</a:t>
            </a:r>
            <a:endParaRPr lang="da-DK" dirty="0"/>
          </a:p>
        </p:txBody>
      </p:sp>
      <p:sp>
        <p:nvSpPr>
          <p:cNvPr id="2" name="Titel 1"/>
          <p:cNvSpPr>
            <a:spLocks noGrp="1"/>
          </p:cNvSpPr>
          <p:nvPr>
            <p:ph type="title" hasCustomPrompt="1"/>
          </p:nvPr>
        </p:nvSpPr>
        <p:spPr/>
        <p:txBody>
          <a:bodyPr/>
          <a:lstStyle>
            <a:lvl1pPr>
              <a:defRPr/>
            </a:lvl1pPr>
          </a:lstStyle>
          <a:p>
            <a:r>
              <a:rPr lang="da-DK" dirty="0" smtClean="0"/>
              <a:t>Overskrift 1</a:t>
            </a:r>
            <a:endParaRPr lang="da-DK" dirty="0"/>
          </a:p>
        </p:txBody>
      </p:sp>
      <p:sp>
        <p:nvSpPr>
          <p:cNvPr id="3" name="Pladsholder til dato 2"/>
          <p:cNvSpPr>
            <a:spLocks noGrp="1"/>
          </p:cNvSpPr>
          <p:nvPr>
            <p:ph type="dt" sz="half" idx="10"/>
          </p:nvPr>
        </p:nvSpPr>
        <p:spPr/>
        <p:txBody>
          <a:bodyPr/>
          <a:lstStyle/>
          <a:p>
            <a:fld id="{68B7A97E-30A9-4640-86F0-71988D229FFE}" type="datetime2">
              <a:rPr lang="da-DK" smtClean="0"/>
              <a:pPr/>
              <a:t>10. september 2014</a:t>
            </a:fld>
            <a:endParaRPr lang="da-DK" dirty="0"/>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FCD6DE5C-C32F-43B7-B2E0-60959F05D63A}" type="slidenum">
              <a:rPr lang="da-DK" smtClean="0"/>
              <a:pPr/>
              <a:t>‹#›</a:t>
            </a:fld>
            <a:endParaRPr lang="da-DK" dirty="0"/>
          </a:p>
        </p:txBody>
      </p:sp>
      <p:sp>
        <p:nvSpPr>
          <p:cNvPr id="6" name="Pladsholder til indhold 24"/>
          <p:cNvSpPr>
            <a:spLocks noGrp="1"/>
          </p:cNvSpPr>
          <p:nvPr>
            <p:ph sz="quarter" idx="25" hasCustomPrompt="1"/>
          </p:nvPr>
        </p:nvSpPr>
        <p:spPr>
          <a:xfrm>
            <a:off x="856800" y="899100"/>
            <a:ext cx="3600000" cy="1722600"/>
          </a:xfrm>
          <a:ln>
            <a:noFill/>
          </a:ln>
        </p:spPr>
        <p:txBody>
          <a:bodyPr>
            <a:normAutofit/>
          </a:bodyPr>
          <a:lstStyle>
            <a:lvl1pPr>
              <a:defRPr sz="1600" baseline="0"/>
            </a:lvl1pPr>
            <a:lvl5pPr>
              <a:defRPr/>
            </a:lvl5pPr>
          </a:lstStyle>
          <a:p>
            <a:pPr lvl="0"/>
            <a:r>
              <a:rPr lang="da-DK" dirty="0" smtClean="0"/>
              <a:t>Indsæt diagram, tekst, billede, tabel eller </a:t>
            </a:r>
            <a:r>
              <a:rPr lang="da-DK" dirty="0" err="1" smtClean="0"/>
              <a:t>smart-art</a:t>
            </a:r>
            <a:endParaRPr lang="da-DK" dirty="0"/>
          </a:p>
        </p:txBody>
      </p:sp>
      <p:sp>
        <p:nvSpPr>
          <p:cNvPr id="7" name="Pladsholder til indhold 26"/>
          <p:cNvSpPr>
            <a:spLocks noGrp="1"/>
          </p:cNvSpPr>
          <p:nvPr>
            <p:ph sz="quarter" idx="26" hasCustomPrompt="1"/>
          </p:nvPr>
        </p:nvSpPr>
        <p:spPr>
          <a:xfrm>
            <a:off x="5000400" y="899100"/>
            <a:ext cx="3600000" cy="3542400"/>
          </a:xfrm>
        </p:spPr>
        <p:txBody>
          <a:bodyPr>
            <a:normAutofit/>
          </a:bodyPr>
          <a:lstStyle>
            <a:lvl1pPr>
              <a:defRPr sz="1600"/>
            </a:lvl1pPr>
          </a:lstStyle>
          <a:p>
            <a:pPr lvl="0"/>
            <a:r>
              <a:rPr lang="da-DK" dirty="0" smtClean="0"/>
              <a:t>Indsæt diagram, tekst, billede, tabel eller </a:t>
            </a:r>
            <a:r>
              <a:rPr lang="da-DK" dirty="0" err="1" smtClean="0"/>
              <a:t>smart-art</a:t>
            </a:r>
            <a:endParaRPr lang="da-DK" dirty="0"/>
          </a:p>
        </p:txBody>
      </p:sp>
      <p:sp>
        <p:nvSpPr>
          <p:cNvPr id="8" name="Pladsholder til indhold 28"/>
          <p:cNvSpPr>
            <a:spLocks noGrp="1"/>
          </p:cNvSpPr>
          <p:nvPr>
            <p:ph sz="quarter" idx="27" hasCustomPrompt="1"/>
          </p:nvPr>
        </p:nvSpPr>
        <p:spPr>
          <a:xfrm>
            <a:off x="856800" y="2735100"/>
            <a:ext cx="3600000" cy="1722600"/>
          </a:xfrm>
        </p:spPr>
        <p:txBody>
          <a:bodyPr>
            <a:normAutofit/>
          </a:bodyPr>
          <a:lstStyle>
            <a:lvl1pPr>
              <a:defRPr sz="1600"/>
            </a:lvl1pPr>
          </a:lstStyle>
          <a:p>
            <a:pPr lvl="0"/>
            <a:r>
              <a:rPr lang="da-DK" dirty="0" smtClean="0"/>
              <a:t>Indsæt diagram, tekst, billede, tabel eller </a:t>
            </a:r>
            <a:r>
              <a:rPr lang="da-DK" dirty="0" err="1" smtClean="0"/>
              <a:t>smart-art</a:t>
            </a:r>
            <a:endParaRPr lang="da-DK" dirty="0"/>
          </a:p>
        </p:txBody>
      </p:sp>
      <p:sp>
        <p:nvSpPr>
          <p:cNvPr id="12" name="Pladsholder til tekst 17"/>
          <p:cNvSpPr>
            <a:spLocks noGrp="1"/>
          </p:cNvSpPr>
          <p:nvPr>
            <p:ph type="body" sz="quarter" idx="19" hasCustomPrompt="1"/>
          </p:nvPr>
        </p:nvSpPr>
        <p:spPr>
          <a:xfrm>
            <a:off x="5000399" y="270000"/>
            <a:ext cx="3600000" cy="629100"/>
          </a:xfrm>
        </p:spPr>
        <p:txBody>
          <a:bodyPr>
            <a:normAutofit/>
          </a:bodyPr>
          <a:lstStyle>
            <a:lvl1pPr>
              <a:lnSpc>
                <a:spcPct val="100000"/>
              </a:lnSpc>
              <a:defRPr sz="2000" baseline="0">
                <a:solidFill>
                  <a:srgbClr val="10137C"/>
                </a:solidFill>
              </a:defRPr>
            </a:lvl1pPr>
          </a:lstStyle>
          <a:p>
            <a:pPr lvl="0"/>
            <a:r>
              <a:rPr lang="da-DK" dirty="0" smtClean="0"/>
              <a:t>Overskrift 2</a:t>
            </a:r>
            <a:endParaRPr lang="da-DK" dirty="0"/>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1 lodret med overskrifter">
    <p:spTree>
      <p:nvGrpSpPr>
        <p:cNvPr id="1" name=""/>
        <p:cNvGrpSpPr/>
        <p:nvPr/>
      </p:nvGrpSpPr>
      <p:grpSpPr>
        <a:xfrm>
          <a:off x="0" y="0"/>
          <a:ext cx="0" cy="0"/>
          <a:chOff x="0" y="0"/>
          <a:chExt cx="0" cy="0"/>
        </a:xfrm>
      </p:grpSpPr>
      <p:sp>
        <p:nvSpPr>
          <p:cNvPr id="10" name="Pladsholder til billede 14"/>
          <p:cNvSpPr>
            <a:spLocks noGrp="1"/>
          </p:cNvSpPr>
          <p:nvPr>
            <p:ph type="pic" sz="quarter" idx="18" hasCustomPrompt="1"/>
          </p:nvPr>
        </p:nvSpPr>
        <p:spPr>
          <a:xfrm>
            <a:off x="428400" y="0"/>
            <a:ext cx="4143600" cy="4819500"/>
          </a:xfrm>
        </p:spPr>
        <p:txBody>
          <a:bodyPr/>
          <a:lstStyle>
            <a:lvl1pPr marL="0" marR="0" indent="0" algn="l" defTabSz="914400" rtl="0" eaLnBrk="1" fontAlgn="auto" latinLnBrk="0" hangingPunct="1">
              <a:lnSpc>
                <a:spcPct val="120000"/>
              </a:lnSpc>
              <a:spcBef>
                <a:spcPts val="0"/>
              </a:spcBef>
              <a:spcAft>
                <a:spcPts val="0"/>
              </a:spcAft>
              <a:buClrTx/>
              <a:buSzTx/>
              <a:buFont typeface="Wingdings" pitchFamily="2" charset="2"/>
              <a:buNone/>
              <a:tabLst/>
              <a:defRPr lang="da-DK" sz="1200" b="0" kern="1200" baseline="0" dirty="0" smtClean="0">
                <a:solidFill>
                  <a:srgbClr val="5B6770"/>
                </a:solidFill>
                <a:latin typeface="Arial" pitchFamily="34" charset="0"/>
                <a:ea typeface="+mn-ea"/>
                <a:cs typeface="Arial" pitchFamily="34" charset="0"/>
              </a:defRPr>
            </a:lvl1pPr>
          </a:lstStyle>
          <a:p>
            <a:r>
              <a:rPr lang="da-DK" dirty="0" smtClean="0"/>
              <a:t>						</a:t>
            </a:r>
          </a:p>
          <a:p>
            <a:endParaRPr lang="da-DK" dirty="0"/>
          </a:p>
        </p:txBody>
      </p:sp>
      <p:sp>
        <p:nvSpPr>
          <p:cNvPr id="11" name="Pladsholder til billede 4"/>
          <p:cNvSpPr>
            <a:spLocks noGrp="1"/>
          </p:cNvSpPr>
          <p:nvPr>
            <p:ph type="pic" sz="quarter" idx="15"/>
          </p:nvPr>
        </p:nvSpPr>
        <p:spPr>
          <a:xfrm>
            <a:off x="4572000" y="0"/>
            <a:ext cx="4572000" cy="4603500"/>
          </a:xfrm>
          <a:prstGeom prst="rect">
            <a:avLst/>
          </a:prstGeom>
        </p:spPr>
        <p:txBody>
          <a:bodyPr/>
          <a:lstStyle>
            <a:lvl1pPr>
              <a:buNone/>
              <a:defRPr sz="1200">
                <a:solidFill>
                  <a:srgbClr val="5B6770"/>
                </a:solidFill>
                <a:latin typeface="Arial" pitchFamily="34" charset="0"/>
                <a:cs typeface="Arial" pitchFamily="34" charset="0"/>
              </a:defRPr>
            </a:lvl1pPr>
          </a:lstStyle>
          <a:p>
            <a:r>
              <a:rPr lang="da-DK" smtClean="0"/>
              <a:t>Klik på ikonet for at tilføje et billede</a:t>
            </a:r>
            <a:endParaRPr lang="da-DK" dirty="0"/>
          </a:p>
        </p:txBody>
      </p:sp>
      <p:sp>
        <p:nvSpPr>
          <p:cNvPr id="3" name="Pladsholder til dato 2"/>
          <p:cNvSpPr>
            <a:spLocks noGrp="1"/>
          </p:cNvSpPr>
          <p:nvPr>
            <p:ph type="dt" sz="half" idx="10"/>
          </p:nvPr>
        </p:nvSpPr>
        <p:spPr/>
        <p:txBody>
          <a:bodyPr/>
          <a:lstStyle/>
          <a:p>
            <a:fld id="{68B7A97E-30A9-4640-86F0-71988D229FFE}" type="datetime2">
              <a:rPr lang="da-DK" smtClean="0"/>
              <a:pPr/>
              <a:t>10. september 2014</a:t>
            </a:fld>
            <a:endParaRPr lang="da-DK" dirty="0"/>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FCD6DE5C-C32F-43B7-B2E0-60959F05D63A}" type="slidenum">
              <a:rPr lang="da-DK" smtClean="0"/>
              <a:pPr/>
              <a:t>‹#›</a:t>
            </a:fld>
            <a:endParaRPr lang="da-DK" dirty="0"/>
          </a:p>
        </p:txBody>
      </p:sp>
      <p:sp>
        <p:nvSpPr>
          <p:cNvPr id="13" name="Pladsholder til tekst 9"/>
          <p:cNvSpPr>
            <a:spLocks noGrp="1"/>
          </p:cNvSpPr>
          <p:nvPr>
            <p:ph type="body" sz="quarter" idx="23"/>
          </p:nvPr>
        </p:nvSpPr>
        <p:spPr>
          <a:xfrm>
            <a:off x="856800" y="899100"/>
            <a:ext cx="3600000" cy="156600"/>
          </a:xfrm>
          <a:ln>
            <a:gradFill>
              <a:gsLst>
                <a:gs pos="97000">
                  <a:schemeClr val="bg1"/>
                </a:gs>
                <a:gs pos="97000">
                  <a:srgbClr val="A0A8AC"/>
                </a:gs>
              </a:gsLst>
              <a:lin ang="5400000" scaled="0"/>
            </a:gradFill>
          </a:ln>
        </p:spPr>
        <p:txBody>
          <a:bodyPr vert="horz" lIns="0" tIns="0" rIns="0" bIns="0" rtlCol="0">
            <a:noAutofit/>
          </a:bodyPr>
          <a:lstStyle>
            <a:lvl1pPr algn="l" defTabSz="914400" rtl="0" eaLnBrk="1" latinLnBrk="0" hangingPunct="1">
              <a:spcBef>
                <a:spcPts val="100"/>
              </a:spcBef>
              <a:buNone/>
              <a:defRPr lang="da-DK" sz="1200" b="0" kern="1200" dirty="0" smtClean="0">
                <a:solidFill>
                  <a:srgbClr val="10137C"/>
                </a:solidFill>
                <a:latin typeface="Verdana" pitchFamily="34" charset="0"/>
                <a:ea typeface="+mn-ea"/>
                <a:cs typeface="Arial" pitchFamily="34" charset="0"/>
              </a:defRPr>
            </a:lvl1pPr>
            <a:lvl2pPr algn="l" defTabSz="914400" rtl="0" eaLnBrk="1" latinLnBrk="0" hangingPunct="1">
              <a:spcBef>
                <a:spcPts val="100"/>
              </a:spcBef>
              <a:buNone/>
              <a:defRPr lang="da-DK" sz="1200" b="0" kern="1200" dirty="0" smtClean="0">
                <a:solidFill>
                  <a:srgbClr val="10137C"/>
                </a:solidFill>
                <a:latin typeface="Verdana" pitchFamily="34" charset="0"/>
                <a:ea typeface="+mn-ea"/>
                <a:cs typeface="Arial" pitchFamily="34" charset="0"/>
              </a:defRPr>
            </a:lvl2pPr>
            <a:lvl3pPr>
              <a:defRPr sz="1400" b="0"/>
            </a:lvl3pPr>
            <a:lvl4pPr>
              <a:defRPr sz="1400" b="0"/>
            </a:lvl4pPr>
            <a:lvl5pPr>
              <a:defRPr sz="1400" b="0"/>
            </a:lvl5pPr>
          </a:lstStyle>
          <a:p>
            <a:pPr lvl="0"/>
            <a:r>
              <a:rPr lang="da-DK" smtClean="0"/>
              <a:t>Klik for at redigere typografi i masteren</a:t>
            </a:r>
          </a:p>
          <a:p>
            <a:pPr lvl="1"/>
            <a:r>
              <a:rPr lang="da-DK" smtClean="0"/>
              <a:t>Andet niveau</a:t>
            </a:r>
          </a:p>
        </p:txBody>
      </p:sp>
      <p:sp>
        <p:nvSpPr>
          <p:cNvPr id="14" name="Pladsholder til tekst 9"/>
          <p:cNvSpPr>
            <a:spLocks noGrp="1"/>
          </p:cNvSpPr>
          <p:nvPr>
            <p:ph type="body" sz="quarter" idx="24"/>
          </p:nvPr>
        </p:nvSpPr>
        <p:spPr>
          <a:xfrm>
            <a:off x="5000399" y="899100"/>
            <a:ext cx="3600000" cy="156600"/>
          </a:xfrm>
          <a:ln>
            <a:gradFill>
              <a:gsLst>
                <a:gs pos="97000">
                  <a:schemeClr val="bg1"/>
                </a:gs>
                <a:gs pos="97000">
                  <a:srgbClr val="A0A8AC"/>
                </a:gs>
              </a:gsLst>
              <a:lin ang="5400000" scaled="0"/>
            </a:gradFill>
          </a:ln>
        </p:spPr>
        <p:txBody>
          <a:bodyPr vert="horz" lIns="0" tIns="0" rIns="0" bIns="0" rtlCol="0">
            <a:noAutofit/>
          </a:bodyPr>
          <a:lstStyle>
            <a:lvl1pPr algn="l" defTabSz="914400" rtl="0" eaLnBrk="1" latinLnBrk="0" hangingPunct="1">
              <a:spcBef>
                <a:spcPts val="100"/>
              </a:spcBef>
              <a:buNone/>
              <a:defRPr lang="da-DK" sz="1200" b="0" kern="1200" dirty="0" smtClean="0">
                <a:solidFill>
                  <a:srgbClr val="10137C"/>
                </a:solidFill>
                <a:latin typeface="Verdana" pitchFamily="34" charset="0"/>
                <a:ea typeface="+mn-ea"/>
                <a:cs typeface="Arial" pitchFamily="34" charset="0"/>
              </a:defRPr>
            </a:lvl1pPr>
            <a:lvl2pPr algn="l" defTabSz="914400" rtl="0" eaLnBrk="1" latinLnBrk="0" hangingPunct="1">
              <a:spcBef>
                <a:spcPts val="100"/>
              </a:spcBef>
              <a:buNone/>
              <a:defRPr lang="da-DK" sz="1200" b="0" kern="1200" dirty="0" smtClean="0">
                <a:solidFill>
                  <a:srgbClr val="10137C"/>
                </a:solidFill>
                <a:latin typeface="Verdana" pitchFamily="34" charset="0"/>
                <a:ea typeface="+mn-ea"/>
                <a:cs typeface="Arial" pitchFamily="34" charset="0"/>
              </a:defRPr>
            </a:lvl2pPr>
            <a:lvl3pPr>
              <a:defRPr sz="1400" b="0"/>
            </a:lvl3pPr>
            <a:lvl4pPr>
              <a:defRPr sz="1400" b="0"/>
            </a:lvl4pPr>
            <a:lvl5pPr>
              <a:defRPr sz="1400" b="0"/>
            </a:lvl5pPr>
          </a:lstStyle>
          <a:p>
            <a:pPr lvl="0"/>
            <a:r>
              <a:rPr lang="da-DK" smtClean="0"/>
              <a:t>Klik for at redigere typografi i masteren</a:t>
            </a:r>
          </a:p>
          <a:p>
            <a:pPr lvl="1"/>
            <a:r>
              <a:rPr lang="da-DK" smtClean="0"/>
              <a:t>Andet niveau</a:t>
            </a:r>
          </a:p>
        </p:txBody>
      </p:sp>
      <p:sp>
        <p:nvSpPr>
          <p:cNvPr id="15" name="Pladsholder til indhold 24"/>
          <p:cNvSpPr>
            <a:spLocks noGrp="1"/>
          </p:cNvSpPr>
          <p:nvPr>
            <p:ph sz="quarter" idx="25" hasCustomPrompt="1"/>
          </p:nvPr>
        </p:nvSpPr>
        <p:spPr>
          <a:xfrm>
            <a:off x="856800" y="1082700"/>
            <a:ext cx="3600000" cy="1431000"/>
          </a:xfrm>
          <a:ln>
            <a:noFill/>
          </a:ln>
        </p:spPr>
        <p:txBody>
          <a:bodyPr>
            <a:normAutofit/>
          </a:bodyPr>
          <a:lstStyle>
            <a:lvl1pPr>
              <a:defRPr sz="1600" baseline="0"/>
            </a:lvl1pPr>
            <a:lvl5pPr>
              <a:defRPr/>
            </a:lvl5pPr>
          </a:lstStyle>
          <a:p>
            <a:pPr lvl="0"/>
            <a:r>
              <a:rPr lang="da-DK" dirty="0" smtClean="0"/>
              <a:t>Indsæt diagram, tekst, billede, tabel eller </a:t>
            </a:r>
            <a:r>
              <a:rPr lang="da-DK" dirty="0" err="1" smtClean="0"/>
              <a:t>smart-art</a:t>
            </a:r>
            <a:endParaRPr lang="da-DK" dirty="0"/>
          </a:p>
        </p:txBody>
      </p:sp>
      <p:sp>
        <p:nvSpPr>
          <p:cNvPr id="16" name="Pladsholder til indhold 26"/>
          <p:cNvSpPr>
            <a:spLocks noGrp="1"/>
          </p:cNvSpPr>
          <p:nvPr>
            <p:ph sz="quarter" idx="26" hasCustomPrompt="1"/>
          </p:nvPr>
        </p:nvSpPr>
        <p:spPr>
          <a:xfrm>
            <a:off x="5000400" y="1082700"/>
            <a:ext cx="3600000" cy="3240000"/>
          </a:xfrm>
        </p:spPr>
        <p:txBody>
          <a:bodyPr>
            <a:normAutofit/>
          </a:bodyPr>
          <a:lstStyle>
            <a:lvl1pPr>
              <a:defRPr sz="1600"/>
            </a:lvl1pPr>
          </a:lstStyle>
          <a:p>
            <a:pPr lvl="0"/>
            <a:r>
              <a:rPr lang="da-DK" dirty="0" smtClean="0"/>
              <a:t>Indsæt diagram, tekst, billede, tabel eller </a:t>
            </a:r>
            <a:r>
              <a:rPr lang="da-DK" dirty="0" err="1" smtClean="0"/>
              <a:t>smart-art</a:t>
            </a:r>
            <a:endParaRPr lang="da-DK" dirty="0"/>
          </a:p>
        </p:txBody>
      </p:sp>
      <p:sp>
        <p:nvSpPr>
          <p:cNvPr id="17" name="Pladsholder til indhold 28"/>
          <p:cNvSpPr>
            <a:spLocks noGrp="1"/>
          </p:cNvSpPr>
          <p:nvPr>
            <p:ph sz="quarter" idx="27" hasCustomPrompt="1"/>
          </p:nvPr>
        </p:nvSpPr>
        <p:spPr>
          <a:xfrm>
            <a:off x="856800" y="2864700"/>
            <a:ext cx="3600000" cy="1431000"/>
          </a:xfrm>
        </p:spPr>
        <p:txBody>
          <a:bodyPr>
            <a:normAutofit/>
          </a:bodyPr>
          <a:lstStyle>
            <a:lvl1pPr>
              <a:defRPr sz="1600"/>
            </a:lvl1pPr>
          </a:lstStyle>
          <a:p>
            <a:pPr lvl="0"/>
            <a:r>
              <a:rPr lang="da-DK" dirty="0" smtClean="0"/>
              <a:t>Indsæt diagram, tekst, billede, tabel eller </a:t>
            </a:r>
            <a:r>
              <a:rPr lang="da-DK" dirty="0" err="1" smtClean="0"/>
              <a:t>smart-art</a:t>
            </a:r>
            <a:endParaRPr lang="da-DK" dirty="0"/>
          </a:p>
        </p:txBody>
      </p:sp>
      <p:sp>
        <p:nvSpPr>
          <p:cNvPr id="2" name="Titel 1"/>
          <p:cNvSpPr>
            <a:spLocks noGrp="1"/>
          </p:cNvSpPr>
          <p:nvPr>
            <p:ph type="title" hasCustomPrompt="1"/>
          </p:nvPr>
        </p:nvSpPr>
        <p:spPr/>
        <p:txBody>
          <a:bodyPr/>
          <a:lstStyle>
            <a:lvl1pPr>
              <a:defRPr/>
            </a:lvl1pPr>
          </a:lstStyle>
          <a:p>
            <a:r>
              <a:rPr lang="da-DK" dirty="0" smtClean="0"/>
              <a:t>Overskrift 1</a:t>
            </a:r>
            <a:endParaRPr lang="da-DK" dirty="0"/>
          </a:p>
        </p:txBody>
      </p:sp>
      <p:sp>
        <p:nvSpPr>
          <p:cNvPr id="12" name="Pladsholder til tekst 17"/>
          <p:cNvSpPr>
            <a:spLocks noGrp="1"/>
          </p:cNvSpPr>
          <p:nvPr>
            <p:ph type="body" sz="quarter" idx="19" hasCustomPrompt="1"/>
          </p:nvPr>
        </p:nvSpPr>
        <p:spPr>
          <a:xfrm>
            <a:off x="5000399" y="270000"/>
            <a:ext cx="3600000" cy="629100"/>
          </a:xfrm>
        </p:spPr>
        <p:txBody>
          <a:bodyPr>
            <a:normAutofit/>
          </a:bodyPr>
          <a:lstStyle>
            <a:lvl1pPr>
              <a:lnSpc>
                <a:spcPct val="100000"/>
              </a:lnSpc>
              <a:defRPr sz="2000" baseline="0">
                <a:solidFill>
                  <a:srgbClr val="10137C"/>
                </a:solidFill>
              </a:defRPr>
            </a:lvl1pPr>
          </a:lstStyle>
          <a:p>
            <a:pPr lvl="0"/>
            <a:r>
              <a:rPr lang="da-DK" dirty="0" smtClean="0"/>
              <a:t>Overskrift 2</a:t>
            </a:r>
            <a:endParaRPr lang="da-DK" dirty="0"/>
          </a:p>
        </p:txBody>
      </p:sp>
      <p:sp>
        <p:nvSpPr>
          <p:cNvPr id="19" name="Pladsholder til tekst 9"/>
          <p:cNvSpPr>
            <a:spLocks noGrp="1"/>
          </p:cNvSpPr>
          <p:nvPr>
            <p:ph type="body" sz="quarter" idx="29"/>
          </p:nvPr>
        </p:nvSpPr>
        <p:spPr>
          <a:xfrm>
            <a:off x="856800" y="2702700"/>
            <a:ext cx="3600000" cy="156600"/>
          </a:xfrm>
          <a:ln>
            <a:gradFill>
              <a:gsLst>
                <a:gs pos="97000">
                  <a:schemeClr val="bg1"/>
                </a:gs>
                <a:gs pos="97000">
                  <a:srgbClr val="A0A8AC"/>
                </a:gs>
              </a:gsLst>
              <a:lin ang="5400000" scaled="0"/>
            </a:gradFill>
          </a:ln>
        </p:spPr>
        <p:txBody>
          <a:bodyPr vert="horz" lIns="0" tIns="0" rIns="0" bIns="0" rtlCol="0">
            <a:noAutofit/>
          </a:bodyPr>
          <a:lstStyle>
            <a:lvl1pPr algn="l" defTabSz="914400" rtl="0" eaLnBrk="1" latinLnBrk="0" hangingPunct="1">
              <a:spcBef>
                <a:spcPts val="100"/>
              </a:spcBef>
              <a:buNone/>
              <a:defRPr lang="da-DK" sz="1200" b="0" kern="1200" dirty="0" smtClean="0">
                <a:solidFill>
                  <a:srgbClr val="10137C"/>
                </a:solidFill>
                <a:latin typeface="Verdana" pitchFamily="34" charset="0"/>
                <a:ea typeface="+mn-ea"/>
                <a:cs typeface="Arial" pitchFamily="34" charset="0"/>
              </a:defRPr>
            </a:lvl1pPr>
            <a:lvl2pPr algn="l" defTabSz="914400" rtl="0" eaLnBrk="1" latinLnBrk="0" hangingPunct="1">
              <a:spcBef>
                <a:spcPts val="100"/>
              </a:spcBef>
              <a:buNone/>
              <a:defRPr lang="da-DK" sz="1200" b="0" kern="1200" dirty="0" smtClean="0">
                <a:solidFill>
                  <a:srgbClr val="10137C"/>
                </a:solidFill>
                <a:latin typeface="Verdana" pitchFamily="34" charset="0"/>
                <a:ea typeface="+mn-ea"/>
                <a:cs typeface="Arial" pitchFamily="34" charset="0"/>
              </a:defRPr>
            </a:lvl2pPr>
            <a:lvl3pPr>
              <a:defRPr sz="1400" b="0"/>
            </a:lvl3pPr>
            <a:lvl4pPr>
              <a:defRPr sz="1400" b="0"/>
            </a:lvl4pPr>
            <a:lvl5pPr>
              <a:defRPr sz="1400" b="0"/>
            </a:lvl5pPr>
          </a:lstStyle>
          <a:p>
            <a:pPr lvl="0"/>
            <a:r>
              <a:rPr lang="da-DK" smtClean="0"/>
              <a:t>Klik for at redigere typografi i masteren</a:t>
            </a:r>
          </a:p>
          <a:p>
            <a:pPr lvl="1"/>
            <a:r>
              <a:rPr lang="da-DK" smtClean="0"/>
              <a:t>Andet niveau</a:t>
            </a:r>
          </a:p>
        </p:txBody>
      </p:sp>
      <p:sp>
        <p:nvSpPr>
          <p:cNvPr id="21" name="Pladsholder til tekst 16"/>
          <p:cNvSpPr>
            <a:spLocks noGrp="1"/>
          </p:cNvSpPr>
          <p:nvPr>
            <p:ph type="body" sz="quarter" idx="17" hasCustomPrompt="1"/>
          </p:nvPr>
        </p:nvSpPr>
        <p:spPr>
          <a:xfrm>
            <a:off x="856800" y="4322700"/>
            <a:ext cx="3600000" cy="202500"/>
          </a:xfrm>
        </p:spPr>
        <p:txBody>
          <a:bodyPr>
            <a:noAutofit/>
          </a:bodyPr>
          <a:lstStyle>
            <a:lvl1pPr>
              <a:defRPr sz="700" b="0" baseline="0"/>
            </a:lvl1pPr>
            <a:lvl2pPr>
              <a:defRPr sz="900" b="0"/>
            </a:lvl2pPr>
            <a:lvl3pPr>
              <a:defRPr sz="900" b="0"/>
            </a:lvl3pPr>
            <a:lvl4pPr>
              <a:defRPr sz="900" b="0"/>
            </a:lvl4pPr>
            <a:lvl5pPr>
              <a:defRPr sz="900" b="0"/>
            </a:lvl5pPr>
          </a:lstStyle>
          <a:p>
            <a:pPr lvl="0"/>
            <a:r>
              <a:rPr lang="da-DK" dirty="0" smtClean="0"/>
              <a:t>Fodnote - Tekststørrelse 7</a:t>
            </a:r>
          </a:p>
        </p:txBody>
      </p:sp>
      <p:sp>
        <p:nvSpPr>
          <p:cNvPr id="22" name="Pladsholder til tekst 16"/>
          <p:cNvSpPr>
            <a:spLocks noGrp="1"/>
          </p:cNvSpPr>
          <p:nvPr>
            <p:ph type="body" sz="quarter" idx="20" hasCustomPrompt="1"/>
          </p:nvPr>
        </p:nvSpPr>
        <p:spPr>
          <a:xfrm>
            <a:off x="5000400" y="4322700"/>
            <a:ext cx="3600000" cy="202500"/>
          </a:xfrm>
        </p:spPr>
        <p:txBody>
          <a:bodyPr>
            <a:noAutofit/>
          </a:bodyPr>
          <a:lstStyle>
            <a:lvl1pPr>
              <a:defRPr sz="700" b="0" baseline="0"/>
            </a:lvl1pPr>
            <a:lvl2pPr>
              <a:defRPr sz="900" b="0"/>
            </a:lvl2pPr>
            <a:lvl3pPr>
              <a:defRPr sz="900" b="0"/>
            </a:lvl3pPr>
            <a:lvl4pPr>
              <a:defRPr sz="900" b="0"/>
            </a:lvl4pPr>
            <a:lvl5pPr>
              <a:defRPr sz="900" b="0"/>
            </a:lvl5pPr>
          </a:lstStyle>
          <a:p>
            <a:pPr lvl="0"/>
            <a:r>
              <a:rPr lang="da-DK" dirty="0" smtClean="0"/>
              <a:t>Fodnote - Tekststørrelse 7</a:t>
            </a:r>
          </a:p>
        </p:txBody>
      </p:sp>
      <p:sp>
        <p:nvSpPr>
          <p:cNvPr id="23" name="Pladsholder til tekst 32"/>
          <p:cNvSpPr>
            <a:spLocks noGrp="1"/>
          </p:cNvSpPr>
          <p:nvPr>
            <p:ph type="body" sz="quarter" idx="31" hasCustomPrompt="1"/>
          </p:nvPr>
        </p:nvSpPr>
        <p:spPr>
          <a:xfrm>
            <a:off x="856800" y="2516400"/>
            <a:ext cx="3592800" cy="121500"/>
          </a:xfrm>
          <a:ln>
            <a:noFill/>
          </a:ln>
        </p:spPr>
        <p:txBody>
          <a:bodyPr vert="horz" lIns="0" tIns="0" rIns="0" bIns="0" rtlCol="0">
            <a:noAutofit/>
          </a:bodyPr>
          <a:lstStyle>
            <a:lvl1pPr marL="0" marR="0" indent="0" algn="l" defTabSz="914400" rtl="0" eaLnBrk="1" fontAlgn="auto" latinLnBrk="0" hangingPunct="1">
              <a:lnSpc>
                <a:spcPct val="120000"/>
              </a:lnSpc>
              <a:spcBef>
                <a:spcPts val="0"/>
              </a:spcBef>
              <a:spcAft>
                <a:spcPts val="0"/>
              </a:spcAft>
              <a:buClrTx/>
              <a:buSzTx/>
              <a:buFont typeface="Wingdings" pitchFamily="2" charset="2"/>
              <a:buNone/>
              <a:tabLst/>
              <a:defRPr lang="da-DK" sz="700" b="0" kern="1200" baseline="0" dirty="0" smtClean="0">
                <a:solidFill>
                  <a:srgbClr val="6E6E6E"/>
                </a:solidFill>
                <a:latin typeface="Verdana" pitchFamily="34" charset="0"/>
                <a:ea typeface="+mn-ea"/>
                <a:cs typeface="Arial" pitchFamily="34" charset="0"/>
              </a:defRPr>
            </a:lvl1pPr>
          </a:lstStyle>
          <a:p>
            <a:pPr marL="0" marR="0" lvl="0" indent="0" algn="l" defTabSz="914400" rtl="0" eaLnBrk="1" fontAlgn="auto" latinLnBrk="0" hangingPunct="1">
              <a:lnSpc>
                <a:spcPct val="120000"/>
              </a:lnSpc>
              <a:spcBef>
                <a:spcPts val="0"/>
              </a:spcBef>
              <a:spcAft>
                <a:spcPts val="0"/>
              </a:spcAft>
              <a:buClrTx/>
              <a:buSzTx/>
              <a:buFont typeface="Wingdings" pitchFamily="2" charset="2"/>
              <a:buNone/>
              <a:tabLst/>
              <a:defRPr/>
            </a:pPr>
            <a:r>
              <a:rPr lang="da-DK" dirty="0" smtClean="0"/>
              <a:t>Fodnote - Tekststørrelse 7</a:t>
            </a:r>
          </a:p>
          <a:p>
            <a:pPr marL="0" lvl="0" indent="0" algn="l" defTabSz="914400" rtl="0" eaLnBrk="1" latinLnBrk="0" hangingPunct="1">
              <a:lnSpc>
                <a:spcPct val="120000"/>
              </a:lnSpc>
              <a:spcBef>
                <a:spcPts val="0"/>
              </a:spcBef>
              <a:buFont typeface="Wingdings" pitchFamily="2" charset="2"/>
              <a:buNone/>
            </a:pPr>
            <a:endParaRPr lang="da-DK" dirty="0"/>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1 lodret med overskrifter og streg">
    <p:spTree>
      <p:nvGrpSpPr>
        <p:cNvPr id="1" name=""/>
        <p:cNvGrpSpPr/>
        <p:nvPr/>
      </p:nvGrpSpPr>
      <p:grpSpPr>
        <a:xfrm>
          <a:off x="0" y="0"/>
          <a:ext cx="0" cy="0"/>
          <a:chOff x="0" y="0"/>
          <a:chExt cx="0" cy="0"/>
        </a:xfrm>
      </p:grpSpPr>
      <p:sp>
        <p:nvSpPr>
          <p:cNvPr id="10" name="Pladsholder til billede 14"/>
          <p:cNvSpPr>
            <a:spLocks noGrp="1"/>
          </p:cNvSpPr>
          <p:nvPr>
            <p:ph type="pic" sz="quarter" idx="18" hasCustomPrompt="1"/>
          </p:nvPr>
        </p:nvSpPr>
        <p:spPr>
          <a:xfrm>
            <a:off x="428400" y="0"/>
            <a:ext cx="4143600" cy="4819500"/>
          </a:xfrm>
        </p:spPr>
        <p:txBody>
          <a:bodyPr/>
          <a:lstStyle>
            <a:lvl1pPr marL="0" marR="0" indent="0" algn="l" defTabSz="914400" rtl="0" eaLnBrk="1" fontAlgn="auto" latinLnBrk="0" hangingPunct="1">
              <a:lnSpc>
                <a:spcPct val="120000"/>
              </a:lnSpc>
              <a:spcBef>
                <a:spcPts val="0"/>
              </a:spcBef>
              <a:spcAft>
                <a:spcPts val="0"/>
              </a:spcAft>
              <a:buClrTx/>
              <a:buSzTx/>
              <a:buFont typeface="Wingdings" pitchFamily="2" charset="2"/>
              <a:buNone/>
              <a:tabLst/>
              <a:defRPr lang="da-DK" sz="1200" b="0" kern="1200" baseline="0" dirty="0" smtClean="0">
                <a:solidFill>
                  <a:srgbClr val="5B6770"/>
                </a:solidFill>
                <a:latin typeface="Arial" pitchFamily="34" charset="0"/>
                <a:ea typeface="+mn-ea"/>
                <a:cs typeface="Arial" pitchFamily="34" charset="0"/>
              </a:defRPr>
            </a:lvl1pPr>
          </a:lstStyle>
          <a:p>
            <a:r>
              <a:rPr lang="da-DK" dirty="0" smtClean="0"/>
              <a:t>						</a:t>
            </a:r>
          </a:p>
          <a:p>
            <a:endParaRPr lang="da-DK" dirty="0"/>
          </a:p>
        </p:txBody>
      </p:sp>
      <p:sp>
        <p:nvSpPr>
          <p:cNvPr id="11" name="Pladsholder til billede 4"/>
          <p:cNvSpPr>
            <a:spLocks noGrp="1"/>
          </p:cNvSpPr>
          <p:nvPr>
            <p:ph type="pic" sz="quarter" idx="15"/>
          </p:nvPr>
        </p:nvSpPr>
        <p:spPr>
          <a:xfrm>
            <a:off x="4572000" y="0"/>
            <a:ext cx="4572000" cy="4603500"/>
          </a:xfrm>
          <a:prstGeom prst="rect">
            <a:avLst/>
          </a:prstGeom>
        </p:spPr>
        <p:txBody>
          <a:bodyPr/>
          <a:lstStyle>
            <a:lvl1pPr>
              <a:buNone/>
              <a:defRPr sz="1200">
                <a:solidFill>
                  <a:srgbClr val="5B6770"/>
                </a:solidFill>
                <a:latin typeface="Arial" pitchFamily="34" charset="0"/>
                <a:cs typeface="Arial" pitchFamily="34" charset="0"/>
              </a:defRPr>
            </a:lvl1pPr>
          </a:lstStyle>
          <a:p>
            <a:r>
              <a:rPr lang="da-DK" smtClean="0"/>
              <a:t>Klik på ikonet for at tilføje et billede</a:t>
            </a:r>
            <a:endParaRPr lang="da-DK" dirty="0"/>
          </a:p>
        </p:txBody>
      </p:sp>
      <p:sp>
        <p:nvSpPr>
          <p:cNvPr id="3" name="Pladsholder til dato 2"/>
          <p:cNvSpPr>
            <a:spLocks noGrp="1"/>
          </p:cNvSpPr>
          <p:nvPr>
            <p:ph type="dt" sz="half" idx="10"/>
          </p:nvPr>
        </p:nvSpPr>
        <p:spPr/>
        <p:txBody>
          <a:bodyPr/>
          <a:lstStyle/>
          <a:p>
            <a:fld id="{68B7A97E-30A9-4640-86F0-71988D229FFE}" type="datetime2">
              <a:rPr lang="da-DK" smtClean="0"/>
              <a:pPr/>
              <a:t>10. september 2014</a:t>
            </a:fld>
            <a:endParaRPr lang="da-DK" dirty="0"/>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FCD6DE5C-C32F-43B7-B2E0-60959F05D63A}" type="slidenum">
              <a:rPr lang="da-DK" smtClean="0"/>
              <a:pPr/>
              <a:t>‹#›</a:t>
            </a:fld>
            <a:endParaRPr lang="da-DK" dirty="0"/>
          </a:p>
        </p:txBody>
      </p:sp>
      <p:sp>
        <p:nvSpPr>
          <p:cNvPr id="13" name="Pladsholder til tekst 9"/>
          <p:cNvSpPr>
            <a:spLocks noGrp="1"/>
          </p:cNvSpPr>
          <p:nvPr>
            <p:ph type="body" sz="quarter" idx="23"/>
          </p:nvPr>
        </p:nvSpPr>
        <p:spPr>
          <a:xfrm>
            <a:off x="856800" y="899100"/>
            <a:ext cx="3600000" cy="156600"/>
          </a:xfrm>
          <a:ln>
            <a:gradFill>
              <a:gsLst>
                <a:gs pos="97000">
                  <a:schemeClr val="bg1"/>
                </a:gs>
                <a:gs pos="97000">
                  <a:srgbClr val="A0A8AC"/>
                </a:gs>
              </a:gsLst>
              <a:lin ang="5400000" scaled="0"/>
            </a:gradFill>
          </a:ln>
        </p:spPr>
        <p:txBody>
          <a:bodyPr vert="horz" lIns="0" tIns="0" rIns="0" bIns="0" rtlCol="0">
            <a:noAutofit/>
          </a:bodyPr>
          <a:lstStyle>
            <a:lvl1pPr algn="l" defTabSz="914400" rtl="0" eaLnBrk="1" latinLnBrk="0" hangingPunct="1">
              <a:spcBef>
                <a:spcPts val="100"/>
              </a:spcBef>
              <a:buNone/>
              <a:defRPr lang="da-DK" sz="1200" b="0" kern="1200" dirty="0" smtClean="0">
                <a:solidFill>
                  <a:srgbClr val="10137C"/>
                </a:solidFill>
                <a:latin typeface="Verdana" pitchFamily="34" charset="0"/>
                <a:ea typeface="+mn-ea"/>
                <a:cs typeface="Arial" pitchFamily="34" charset="0"/>
              </a:defRPr>
            </a:lvl1pPr>
            <a:lvl2pPr algn="l" defTabSz="914400" rtl="0" eaLnBrk="1" latinLnBrk="0" hangingPunct="1">
              <a:spcBef>
                <a:spcPts val="100"/>
              </a:spcBef>
              <a:buNone/>
              <a:defRPr lang="da-DK" sz="1200" b="0" kern="1200" dirty="0" smtClean="0">
                <a:solidFill>
                  <a:srgbClr val="10137C"/>
                </a:solidFill>
                <a:latin typeface="Verdana" pitchFamily="34" charset="0"/>
                <a:ea typeface="+mn-ea"/>
                <a:cs typeface="Arial" pitchFamily="34" charset="0"/>
              </a:defRPr>
            </a:lvl2pPr>
            <a:lvl3pPr>
              <a:defRPr sz="1400" b="0"/>
            </a:lvl3pPr>
            <a:lvl4pPr>
              <a:defRPr sz="1400" b="0"/>
            </a:lvl4pPr>
            <a:lvl5pPr>
              <a:defRPr sz="1400" b="0"/>
            </a:lvl5pPr>
          </a:lstStyle>
          <a:p>
            <a:pPr lvl="0"/>
            <a:r>
              <a:rPr lang="da-DK" smtClean="0"/>
              <a:t>Klik for at redigere typografi i masteren</a:t>
            </a:r>
          </a:p>
          <a:p>
            <a:pPr lvl="1"/>
            <a:r>
              <a:rPr lang="da-DK" smtClean="0"/>
              <a:t>Andet niveau</a:t>
            </a:r>
          </a:p>
        </p:txBody>
      </p:sp>
      <p:sp>
        <p:nvSpPr>
          <p:cNvPr id="14" name="Pladsholder til tekst 9"/>
          <p:cNvSpPr>
            <a:spLocks noGrp="1"/>
          </p:cNvSpPr>
          <p:nvPr>
            <p:ph type="body" sz="quarter" idx="24"/>
          </p:nvPr>
        </p:nvSpPr>
        <p:spPr>
          <a:xfrm>
            <a:off x="5000399" y="899100"/>
            <a:ext cx="3600000" cy="156600"/>
          </a:xfrm>
          <a:ln>
            <a:gradFill>
              <a:gsLst>
                <a:gs pos="97000">
                  <a:schemeClr val="bg1"/>
                </a:gs>
                <a:gs pos="97000">
                  <a:srgbClr val="A0A8AC"/>
                </a:gs>
              </a:gsLst>
              <a:lin ang="5400000" scaled="0"/>
            </a:gradFill>
          </a:ln>
        </p:spPr>
        <p:txBody>
          <a:bodyPr vert="horz" lIns="0" tIns="0" rIns="0" bIns="0" rtlCol="0">
            <a:noAutofit/>
          </a:bodyPr>
          <a:lstStyle>
            <a:lvl1pPr algn="l" defTabSz="914400" rtl="0" eaLnBrk="1" latinLnBrk="0" hangingPunct="1">
              <a:spcBef>
                <a:spcPts val="100"/>
              </a:spcBef>
              <a:buNone/>
              <a:defRPr lang="da-DK" sz="1200" b="0" kern="1200" dirty="0" smtClean="0">
                <a:solidFill>
                  <a:srgbClr val="10137C"/>
                </a:solidFill>
                <a:latin typeface="Verdana" pitchFamily="34" charset="0"/>
                <a:ea typeface="+mn-ea"/>
                <a:cs typeface="Arial" pitchFamily="34" charset="0"/>
              </a:defRPr>
            </a:lvl1pPr>
            <a:lvl2pPr algn="l" defTabSz="914400" rtl="0" eaLnBrk="1" latinLnBrk="0" hangingPunct="1">
              <a:spcBef>
                <a:spcPts val="100"/>
              </a:spcBef>
              <a:buNone/>
              <a:defRPr lang="da-DK" sz="1200" b="0" kern="1200" dirty="0" smtClean="0">
                <a:solidFill>
                  <a:srgbClr val="10137C"/>
                </a:solidFill>
                <a:latin typeface="Verdana" pitchFamily="34" charset="0"/>
                <a:ea typeface="+mn-ea"/>
                <a:cs typeface="Arial" pitchFamily="34" charset="0"/>
              </a:defRPr>
            </a:lvl2pPr>
            <a:lvl3pPr>
              <a:defRPr sz="1400" b="0"/>
            </a:lvl3pPr>
            <a:lvl4pPr>
              <a:defRPr sz="1400" b="0"/>
            </a:lvl4pPr>
            <a:lvl5pPr>
              <a:defRPr sz="1400" b="0"/>
            </a:lvl5pPr>
          </a:lstStyle>
          <a:p>
            <a:pPr lvl="0"/>
            <a:r>
              <a:rPr lang="da-DK" smtClean="0"/>
              <a:t>Klik for at redigere typografi i masteren</a:t>
            </a:r>
          </a:p>
          <a:p>
            <a:pPr lvl="1"/>
            <a:r>
              <a:rPr lang="da-DK" smtClean="0"/>
              <a:t>Andet niveau</a:t>
            </a:r>
          </a:p>
        </p:txBody>
      </p:sp>
      <p:sp>
        <p:nvSpPr>
          <p:cNvPr id="15" name="Pladsholder til indhold 24"/>
          <p:cNvSpPr>
            <a:spLocks noGrp="1"/>
          </p:cNvSpPr>
          <p:nvPr>
            <p:ph sz="quarter" idx="25" hasCustomPrompt="1"/>
          </p:nvPr>
        </p:nvSpPr>
        <p:spPr>
          <a:xfrm>
            <a:off x="856800" y="1082700"/>
            <a:ext cx="3600000" cy="1404000"/>
          </a:xfrm>
          <a:ln>
            <a:noFill/>
          </a:ln>
        </p:spPr>
        <p:txBody>
          <a:bodyPr>
            <a:normAutofit/>
          </a:bodyPr>
          <a:lstStyle>
            <a:lvl1pPr>
              <a:defRPr sz="1600" baseline="0"/>
            </a:lvl1pPr>
            <a:lvl5pPr>
              <a:defRPr/>
            </a:lvl5pPr>
          </a:lstStyle>
          <a:p>
            <a:pPr lvl="0"/>
            <a:r>
              <a:rPr lang="da-DK" dirty="0" smtClean="0"/>
              <a:t>Indsæt diagram, tekst, billede, tabel eller </a:t>
            </a:r>
            <a:r>
              <a:rPr lang="da-DK" dirty="0" err="1" smtClean="0"/>
              <a:t>smart-art</a:t>
            </a:r>
            <a:endParaRPr lang="da-DK" dirty="0"/>
          </a:p>
        </p:txBody>
      </p:sp>
      <p:sp>
        <p:nvSpPr>
          <p:cNvPr id="16" name="Pladsholder til indhold 26"/>
          <p:cNvSpPr>
            <a:spLocks noGrp="1"/>
          </p:cNvSpPr>
          <p:nvPr>
            <p:ph sz="quarter" idx="26" hasCustomPrompt="1"/>
          </p:nvPr>
        </p:nvSpPr>
        <p:spPr>
          <a:xfrm>
            <a:off x="5000400" y="1082700"/>
            <a:ext cx="3600000" cy="3240000"/>
          </a:xfrm>
        </p:spPr>
        <p:txBody>
          <a:bodyPr>
            <a:normAutofit/>
          </a:bodyPr>
          <a:lstStyle>
            <a:lvl1pPr>
              <a:defRPr sz="1600"/>
            </a:lvl1pPr>
          </a:lstStyle>
          <a:p>
            <a:pPr lvl="0"/>
            <a:r>
              <a:rPr lang="da-DK" dirty="0" smtClean="0"/>
              <a:t>Indsæt diagram, tekst, billede, tabel eller </a:t>
            </a:r>
            <a:r>
              <a:rPr lang="da-DK" dirty="0" err="1" smtClean="0"/>
              <a:t>smart-art</a:t>
            </a:r>
            <a:endParaRPr lang="da-DK" dirty="0"/>
          </a:p>
        </p:txBody>
      </p:sp>
      <p:sp>
        <p:nvSpPr>
          <p:cNvPr id="17" name="Pladsholder til indhold 28"/>
          <p:cNvSpPr>
            <a:spLocks noGrp="1"/>
          </p:cNvSpPr>
          <p:nvPr>
            <p:ph sz="quarter" idx="27" hasCustomPrompt="1"/>
          </p:nvPr>
        </p:nvSpPr>
        <p:spPr>
          <a:xfrm>
            <a:off x="856800" y="2864700"/>
            <a:ext cx="3600000" cy="1431000"/>
          </a:xfrm>
        </p:spPr>
        <p:txBody>
          <a:bodyPr>
            <a:normAutofit/>
          </a:bodyPr>
          <a:lstStyle>
            <a:lvl1pPr>
              <a:defRPr sz="1600"/>
            </a:lvl1pPr>
          </a:lstStyle>
          <a:p>
            <a:pPr lvl="0"/>
            <a:r>
              <a:rPr lang="da-DK" dirty="0" smtClean="0"/>
              <a:t>Indsæt diagram, tekst, billede, tabel eller </a:t>
            </a:r>
            <a:r>
              <a:rPr lang="da-DK" dirty="0" err="1" smtClean="0"/>
              <a:t>smart-art</a:t>
            </a:r>
            <a:endParaRPr lang="da-DK" dirty="0"/>
          </a:p>
        </p:txBody>
      </p:sp>
      <p:sp>
        <p:nvSpPr>
          <p:cNvPr id="2" name="Titel 1"/>
          <p:cNvSpPr>
            <a:spLocks noGrp="1"/>
          </p:cNvSpPr>
          <p:nvPr>
            <p:ph type="title" hasCustomPrompt="1"/>
          </p:nvPr>
        </p:nvSpPr>
        <p:spPr/>
        <p:txBody>
          <a:bodyPr/>
          <a:lstStyle>
            <a:lvl1pPr>
              <a:defRPr/>
            </a:lvl1pPr>
          </a:lstStyle>
          <a:p>
            <a:r>
              <a:rPr lang="da-DK" dirty="0" smtClean="0"/>
              <a:t>Overskrift 1</a:t>
            </a:r>
            <a:endParaRPr lang="da-DK" dirty="0"/>
          </a:p>
        </p:txBody>
      </p:sp>
      <p:sp>
        <p:nvSpPr>
          <p:cNvPr id="12" name="Pladsholder til tekst 17"/>
          <p:cNvSpPr>
            <a:spLocks noGrp="1"/>
          </p:cNvSpPr>
          <p:nvPr>
            <p:ph type="body" sz="quarter" idx="19" hasCustomPrompt="1"/>
          </p:nvPr>
        </p:nvSpPr>
        <p:spPr>
          <a:xfrm>
            <a:off x="5000399" y="270000"/>
            <a:ext cx="3600000" cy="629100"/>
          </a:xfrm>
        </p:spPr>
        <p:txBody>
          <a:bodyPr>
            <a:normAutofit/>
          </a:bodyPr>
          <a:lstStyle>
            <a:lvl1pPr>
              <a:lnSpc>
                <a:spcPct val="100000"/>
              </a:lnSpc>
              <a:defRPr sz="2000" baseline="0">
                <a:solidFill>
                  <a:srgbClr val="10137C"/>
                </a:solidFill>
              </a:defRPr>
            </a:lvl1pPr>
          </a:lstStyle>
          <a:p>
            <a:pPr lvl="0"/>
            <a:r>
              <a:rPr lang="da-DK" dirty="0" smtClean="0"/>
              <a:t>Overskrift 2</a:t>
            </a:r>
            <a:endParaRPr lang="da-DK" dirty="0"/>
          </a:p>
        </p:txBody>
      </p:sp>
      <p:sp>
        <p:nvSpPr>
          <p:cNvPr id="19" name="Pladsholder til tekst 9"/>
          <p:cNvSpPr>
            <a:spLocks noGrp="1"/>
          </p:cNvSpPr>
          <p:nvPr>
            <p:ph type="body" sz="quarter" idx="29"/>
          </p:nvPr>
        </p:nvSpPr>
        <p:spPr>
          <a:xfrm>
            <a:off x="856800" y="2702700"/>
            <a:ext cx="3600000" cy="156600"/>
          </a:xfrm>
          <a:ln>
            <a:gradFill>
              <a:gsLst>
                <a:gs pos="97000">
                  <a:schemeClr val="bg1"/>
                </a:gs>
                <a:gs pos="97000">
                  <a:srgbClr val="A0A8AC"/>
                </a:gs>
              </a:gsLst>
              <a:lin ang="5400000" scaled="0"/>
            </a:gradFill>
          </a:ln>
        </p:spPr>
        <p:txBody>
          <a:bodyPr vert="horz" lIns="0" tIns="0" rIns="0" bIns="0" rtlCol="0">
            <a:noAutofit/>
          </a:bodyPr>
          <a:lstStyle>
            <a:lvl1pPr algn="l" defTabSz="914400" rtl="0" eaLnBrk="1" latinLnBrk="0" hangingPunct="1">
              <a:spcBef>
                <a:spcPts val="100"/>
              </a:spcBef>
              <a:buNone/>
              <a:defRPr lang="da-DK" sz="1200" b="0" kern="1200" dirty="0" smtClean="0">
                <a:solidFill>
                  <a:srgbClr val="10137C"/>
                </a:solidFill>
                <a:latin typeface="Verdana" pitchFamily="34" charset="0"/>
                <a:ea typeface="+mn-ea"/>
                <a:cs typeface="Arial" pitchFamily="34" charset="0"/>
              </a:defRPr>
            </a:lvl1pPr>
            <a:lvl2pPr algn="l" defTabSz="914400" rtl="0" eaLnBrk="1" latinLnBrk="0" hangingPunct="1">
              <a:spcBef>
                <a:spcPts val="100"/>
              </a:spcBef>
              <a:buNone/>
              <a:defRPr lang="da-DK" sz="1200" b="0" kern="1200" dirty="0" smtClean="0">
                <a:solidFill>
                  <a:srgbClr val="10137C"/>
                </a:solidFill>
                <a:latin typeface="Verdana" pitchFamily="34" charset="0"/>
                <a:ea typeface="+mn-ea"/>
                <a:cs typeface="Arial" pitchFamily="34" charset="0"/>
              </a:defRPr>
            </a:lvl2pPr>
            <a:lvl3pPr>
              <a:defRPr sz="1400" b="0"/>
            </a:lvl3pPr>
            <a:lvl4pPr>
              <a:defRPr sz="1400" b="0"/>
            </a:lvl4pPr>
            <a:lvl5pPr>
              <a:defRPr sz="1400" b="0"/>
            </a:lvl5pPr>
          </a:lstStyle>
          <a:p>
            <a:pPr lvl="0"/>
            <a:r>
              <a:rPr lang="da-DK" smtClean="0"/>
              <a:t>Klik for at redigere typografi i masteren</a:t>
            </a:r>
          </a:p>
          <a:p>
            <a:pPr lvl="1"/>
            <a:r>
              <a:rPr lang="da-DK" smtClean="0"/>
              <a:t>Andet niveau</a:t>
            </a:r>
          </a:p>
        </p:txBody>
      </p:sp>
      <p:sp>
        <p:nvSpPr>
          <p:cNvPr id="21" name="Pladsholder til tekst 16"/>
          <p:cNvSpPr>
            <a:spLocks noGrp="1"/>
          </p:cNvSpPr>
          <p:nvPr>
            <p:ph type="body" sz="quarter" idx="17" hasCustomPrompt="1"/>
          </p:nvPr>
        </p:nvSpPr>
        <p:spPr>
          <a:xfrm>
            <a:off x="856800" y="4322700"/>
            <a:ext cx="3600000" cy="202500"/>
          </a:xfrm>
        </p:spPr>
        <p:txBody>
          <a:bodyPr>
            <a:noAutofit/>
          </a:bodyPr>
          <a:lstStyle>
            <a:lvl1pPr>
              <a:defRPr sz="700" b="0" baseline="0"/>
            </a:lvl1pPr>
            <a:lvl2pPr>
              <a:defRPr sz="900" b="0"/>
            </a:lvl2pPr>
            <a:lvl3pPr>
              <a:defRPr sz="900" b="0"/>
            </a:lvl3pPr>
            <a:lvl4pPr>
              <a:defRPr sz="900" b="0"/>
            </a:lvl4pPr>
            <a:lvl5pPr>
              <a:defRPr sz="900" b="0"/>
            </a:lvl5pPr>
          </a:lstStyle>
          <a:p>
            <a:pPr lvl="0"/>
            <a:r>
              <a:rPr lang="da-DK" dirty="0" smtClean="0"/>
              <a:t>Fodnote - Tekststørrelse 7</a:t>
            </a:r>
          </a:p>
        </p:txBody>
      </p:sp>
      <p:sp>
        <p:nvSpPr>
          <p:cNvPr id="22" name="Pladsholder til tekst 16"/>
          <p:cNvSpPr>
            <a:spLocks noGrp="1"/>
          </p:cNvSpPr>
          <p:nvPr>
            <p:ph type="body" sz="quarter" idx="20" hasCustomPrompt="1"/>
          </p:nvPr>
        </p:nvSpPr>
        <p:spPr>
          <a:xfrm>
            <a:off x="5000400" y="4322700"/>
            <a:ext cx="3600000" cy="202500"/>
          </a:xfrm>
        </p:spPr>
        <p:txBody>
          <a:bodyPr>
            <a:noAutofit/>
          </a:bodyPr>
          <a:lstStyle>
            <a:lvl1pPr>
              <a:defRPr sz="700" b="0" baseline="0"/>
            </a:lvl1pPr>
            <a:lvl2pPr>
              <a:defRPr sz="900" b="0"/>
            </a:lvl2pPr>
            <a:lvl3pPr>
              <a:defRPr sz="900" b="0"/>
            </a:lvl3pPr>
            <a:lvl4pPr>
              <a:defRPr sz="900" b="0"/>
            </a:lvl4pPr>
            <a:lvl5pPr>
              <a:defRPr sz="900" b="0"/>
            </a:lvl5pPr>
          </a:lstStyle>
          <a:p>
            <a:pPr lvl="0"/>
            <a:r>
              <a:rPr lang="da-DK" dirty="0" smtClean="0"/>
              <a:t>Fodnote - Tekststørrelse 7</a:t>
            </a:r>
          </a:p>
        </p:txBody>
      </p:sp>
      <p:sp>
        <p:nvSpPr>
          <p:cNvPr id="23" name="Pladsholder til tekst 32"/>
          <p:cNvSpPr>
            <a:spLocks noGrp="1"/>
          </p:cNvSpPr>
          <p:nvPr>
            <p:ph type="body" sz="quarter" idx="31" hasCustomPrompt="1"/>
          </p:nvPr>
        </p:nvSpPr>
        <p:spPr>
          <a:xfrm>
            <a:off x="856800" y="2516400"/>
            <a:ext cx="3592800" cy="121500"/>
          </a:xfrm>
          <a:ln>
            <a:noFill/>
          </a:ln>
        </p:spPr>
        <p:txBody>
          <a:bodyPr vert="horz" lIns="0" tIns="0" rIns="0" bIns="0" rtlCol="0">
            <a:noAutofit/>
          </a:bodyPr>
          <a:lstStyle>
            <a:lvl1pPr marL="0" marR="0" indent="0" algn="l" defTabSz="914400" rtl="0" eaLnBrk="1" fontAlgn="auto" latinLnBrk="0" hangingPunct="1">
              <a:lnSpc>
                <a:spcPct val="120000"/>
              </a:lnSpc>
              <a:spcBef>
                <a:spcPts val="0"/>
              </a:spcBef>
              <a:spcAft>
                <a:spcPts val="0"/>
              </a:spcAft>
              <a:buClrTx/>
              <a:buSzTx/>
              <a:buFont typeface="Wingdings" pitchFamily="2" charset="2"/>
              <a:buNone/>
              <a:tabLst/>
              <a:defRPr lang="da-DK" sz="700" b="0" kern="1200" baseline="0" dirty="0" smtClean="0">
                <a:solidFill>
                  <a:srgbClr val="6E6E6E"/>
                </a:solidFill>
                <a:latin typeface="Verdana" pitchFamily="34" charset="0"/>
                <a:ea typeface="+mn-ea"/>
                <a:cs typeface="Arial" pitchFamily="34" charset="0"/>
              </a:defRPr>
            </a:lvl1pPr>
          </a:lstStyle>
          <a:p>
            <a:pPr marL="0" marR="0" lvl="0" indent="0" algn="l" defTabSz="914400" rtl="0" eaLnBrk="1" fontAlgn="auto" latinLnBrk="0" hangingPunct="1">
              <a:lnSpc>
                <a:spcPct val="120000"/>
              </a:lnSpc>
              <a:spcBef>
                <a:spcPts val="0"/>
              </a:spcBef>
              <a:spcAft>
                <a:spcPts val="0"/>
              </a:spcAft>
              <a:buClrTx/>
              <a:buSzTx/>
              <a:buFont typeface="Wingdings" pitchFamily="2" charset="2"/>
              <a:buNone/>
              <a:tabLst/>
              <a:defRPr/>
            </a:pPr>
            <a:r>
              <a:rPr lang="da-DK" dirty="0" smtClean="0"/>
              <a:t>Fodnote - Tekststørrelse 7</a:t>
            </a:r>
          </a:p>
          <a:p>
            <a:pPr marL="0" lvl="0" indent="0" algn="l" defTabSz="914400" rtl="0" eaLnBrk="1" latinLnBrk="0" hangingPunct="1">
              <a:lnSpc>
                <a:spcPct val="120000"/>
              </a:lnSpc>
              <a:spcBef>
                <a:spcPts val="0"/>
              </a:spcBef>
              <a:buFont typeface="Wingdings" pitchFamily="2" charset="2"/>
              <a:buNone/>
            </a:pPr>
            <a:endParaRPr lang="da-DK" dirty="0"/>
          </a:p>
        </p:txBody>
      </p:sp>
      <p:sp>
        <p:nvSpPr>
          <p:cNvPr id="25" name="Pladsholder til indhold 31"/>
          <p:cNvSpPr>
            <a:spLocks noGrp="1"/>
          </p:cNvSpPr>
          <p:nvPr>
            <p:ph sz="quarter" idx="34"/>
          </p:nvPr>
        </p:nvSpPr>
        <p:spPr>
          <a:xfrm>
            <a:off x="846167" y="2492100"/>
            <a:ext cx="3614738" cy="27000"/>
          </a:xfrm>
          <a:solidFill>
            <a:srgbClr val="10137C"/>
          </a:solidFill>
        </p:spPr>
        <p:txBody>
          <a:bodyPr>
            <a:noAutofit/>
          </a:bodyPr>
          <a:lstStyle>
            <a:lvl1pPr>
              <a:defRPr sz="100">
                <a:solidFill>
                  <a:srgbClr val="10137C"/>
                </a:solidFill>
              </a:defRPr>
            </a:lvl1pPr>
          </a:lstStyle>
          <a:p>
            <a:pPr lvl="0"/>
            <a:r>
              <a:rPr lang="da-DK" smtClean="0"/>
              <a:t>Klik for at redigere typografi i masteren</a:t>
            </a:r>
          </a:p>
        </p:txBody>
      </p:sp>
      <p:sp>
        <p:nvSpPr>
          <p:cNvPr id="26" name="Pladsholder til indhold 31"/>
          <p:cNvSpPr>
            <a:spLocks noGrp="1"/>
          </p:cNvSpPr>
          <p:nvPr>
            <p:ph sz="quarter" idx="35"/>
          </p:nvPr>
        </p:nvSpPr>
        <p:spPr>
          <a:xfrm>
            <a:off x="846167" y="4285688"/>
            <a:ext cx="3614738" cy="27000"/>
          </a:xfrm>
          <a:solidFill>
            <a:srgbClr val="10137C"/>
          </a:solidFill>
        </p:spPr>
        <p:txBody>
          <a:bodyPr>
            <a:noAutofit/>
          </a:bodyPr>
          <a:lstStyle>
            <a:lvl1pPr>
              <a:defRPr sz="100">
                <a:solidFill>
                  <a:srgbClr val="10137C"/>
                </a:solidFill>
              </a:defRPr>
            </a:lvl1pPr>
          </a:lstStyle>
          <a:p>
            <a:pPr lvl="0"/>
            <a:r>
              <a:rPr lang="da-DK" smtClean="0"/>
              <a:t>Klik for at redigere typografi i masteren</a:t>
            </a:r>
          </a:p>
        </p:txBody>
      </p:sp>
      <p:sp>
        <p:nvSpPr>
          <p:cNvPr id="27" name="Pladsholder til indhold 31"/>
          <p:cNvSpPr>
            <a:spLocks noGrp="1"/>
          </p:cNvSpPr>
          <p:nvPr>
            <p:ph sz="quarter" idx="36"/>
          </p:nvPr>
        </p:nvSpPr>
        <p:spPr>
          <a:xfrm>
            <a:off x="4995187" y="4285688"/>
            <a:ext cx="3614738" cy="27000"/>
          </a:xfrm>
          <a:solidFill>
            <a:srgbClr val="10137C"/>
          </a:solidFill>
        </p:spPr>
        <p:txBody>
          <a:bodyPr>
            <a:noAutofit/>
          </a:bodyPr>
          <a:lstStyle>
            <a:lvl1pPr>
              <a:defRPr sz="100">
                <a:solidFill>
                  <a:srgbClr val="10137C"/>
                </a:solidFill>
              </a:defRPr>
            </a:lvl1pPr>
          </a:lstStyle>
          <a:p>
            <a:pPr lvl="0"/>
            <a:r>
              <a:rPr lang="da-DK" smtClean="0"/>
              <a:t>Klik for at redigere typografi i masteren</a:t>
            </a:r>
          </a:p>
        </p:txBody>
      </p:sp>
      <p:sp>
        <p:nvSpPr>
          <p:cNvPr id="24" name="Rektangel 23"/>
          <p:cNvSpPr/>
          <p:nvPr userDrawn="1"/>
        </p:nvSpPr>
        <p:spPr>
          <a:xfrm>
            <a:off x="-3251201" y="0"/>
            <a:ext cx="2888343" cy="1754326"/>
          </a:xfrm>
          <a:prstGeom prst="rect">
            <a:avLst/>
          </a:prstGeom>
        </p:spPr>
        <p:txBody>
          <a:bodyPr wrap="square">
            <a:spAutoFit/>
          </a:bodyPr>
          <a:lstStyle/>
          <a:p>
            <a:r>
              <a:rPr lang="da-DK" sz="1800" dirty="0" smtClean="0"/>
              <a:t>Lav</a:t>
            </a:r>
            <a:r>
              <a:rPr lang="da-DK" sz="1800" baseline="0" dirty="0" smtClean="0"/>
              <a:t> grafer i Excel, formatér dem under Nykredit Design i den ønskede størrelse og klip derefter ind i PowerPoint.</a:t>
            </a:r>
            <a:endParaRPr lang="da-DK" sz="1800" dirty="0"/>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kst og billede til venstre under overskriften">
    <p:spTree>
      <p:nvGrpSpPr>
        <p:cNvPr id="1" name=""/>
        <p:cNvGrpSpPr/>
        <p:nvPr/>
      </p:nvGrpSpPr>
      <p:grpSpPr>
        <a:xfrm>
          <a:off x="0" y="0"/>
          <a:ext cx="0" cy="0"/>
          <a:chOff x="0" y="0"/>
          <a:chExt cx="0" cy="0"/>
        </a:xfrm>
      </p:grpSpPr>
      <p:sp>
        <p:nvSpPr>
          <p:cNvPr id="3" name="Pladsholder til dato 2"/>
          <p:cNvSpPr>
            <a:spLocks noGrp="1"/>
          </p:cNvSpPr>
          <p:nvPr>
            <p:ph type="dt" sz="half" idx="10"/>
          </p:nvPr>
        </p:nvSpPr>
        <p:spPr/>
        <p:txBody>
          <a:bodyPr/>
          <a:lstStyle/>
          <a:p>
            <a:fld id="{6AE38C09-47F5-4EDF-B9F7-8AA9B5CFD8CC}" type="datetime2">
              <a:rPr lang="da-DK" smtClean="0"/>
              <a:pPr/>
              <a:t>10. september 2014</a:t>
            </a:fld>
            <a:endParaRPr lang="da-DK" dirty="0"/>
          </a:p>
        </p:txBody>
      </p:sp>
      <p:sp>
        <p:nvSpPr>
          <p:cNvPr id="4" name="Pladsholder til sidefod 3"/>
          <p:cNvSpPr>
            <a:spLocks noGrp="1"/>
          </p:cNvSpPr>
          <p:nvPr>
            <p:ph type="ftr" sz="quarter" idx="11"/>
          </p:nvPr>
        </p:nvSpPr>
        <p:spPr/>
        <p:txBody>
          <a:bodyPr/>
          <a:lstStyle/>
          <a:p>
            <a:endParaRPr lang="da-DK" dirty="0"/>
          </a:p>
        </p:txBody>
      </p:sp>
      <p:sp>
        <p:nvSpPr>
          <p:cNvPr id="5" name="Pladsholder til diasnummer 4"/>
          <p:cNvSpPr>
            <a:spLocks noGrp="1"/>
          </p:cNvSpPr>
          <p:nvPr>
            <p:ph type="sldNum" sz="quarter" idx="12"/>
          </p:nvPr>
        </p:nvSpPr>
        <p:spPr/>
        <p:txBody>
          <a:bodyPr/>
          <a:lstStyle/>
          <a:p>
            <a:fld id="{FCD6DE5C-C32F-43B7-B2E0-60959F05D63A}" type="slidenum">
              <a:rPr lang="da-DK" smtClean="0"/>
              <a:pPr/>
              <a:t>‹#›</a:t>
            </a:fld>
            <a:endParaRPr lang="da-DK" dirty="0"/>
          </a:p>
        </p:txBody>
      </p:sp>
      <p:sp>
        <p:nvSpPr>
          <p:cNvPr id="7" name="Pladsholder til tekst 8"/>
          <p:cNvSpPr>
            <a:spLocks noGrp="1"/>
          </p:cNvSpPr>
          <p:nvPr>
            <p:ph type="body" sz="quarter" idx="15"/>
          </p:nvPr>
        </p:nvSpPr>
        <p:spPr>
          <a:xfrm>
            <a:off x="5000400" y="899100"/>
            <a:ext cx="3859200" cy="3542400"/>
          </a:xfrm>
        </p:spPr>
        <p:txBody>
          <a:bodyPr/>
          <a:lstStyle>
            <a:lvl1pPr>
              <a:defRPr/>
            </a:lvl1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10" name="Pladsholder til billede 9"/>
          <p:cNvSpPr>
            <a:spLocks noGrp="1"/>
          </p:cNvSpPr>
          <p:nvPr>
            <p:ph type="pic" sz="quarter" idx="16" hasCustomPrompt="1"/>
          </p:nvPr>
        </p:nvSpPr>
        <p:spPr>
          <a:xfrm>
            <a:off x="428400" y="899100"/>
            <a:ext cx="4143600" cy="3917700"/>
          </a:xfrm>
          <a:solidFill>
            <a:srgbClr val="C0C0C0"/>
          </a:solidFill>
        </p:spPr>
        <p:txBody>
          <a:bodyPr>
            <a:normAutofit/>
          </a:bodyPr>
          <a:lstStyle>
            <a:lvl1pPr>
              <a:defRPr sz="1200"/>
            </a:lvl1pPr>
          </a:lstStyle>
          <a:p>
            <a:r>
              <a:rPr lang="da-DK" dirty="0" smtClean="0"/>
              <a:t>Indsæt billede W:115,1 mm x H:145,1 mm</a:t>
            </a:r>
            <a:endParaRPr lang="da-DK" dirty="0"/>
          </a:p>
        </p:txBody>
      </p:sp>
      <p:sp>
        <p:nvSpPr>
          <p:cNvPr id="8" name="Titel 1"/>
          <p:cNvSpPr>
            <a:spLocks noGrp="1"/>
          </p:cNvSpPr>
          <p:nvPr>
            <p:ph type="title" hasCustomPrompt="1"/>
          </p:nvPr>
        </p:nvSpPr>
        <p:spPr>
          <a:xfrm>
            <a:off x="856800" y="270000"/>
            <a:ext cx="7430400" cy="629100"/>
          </a:xfrm>
        </p:spPr>
        <p:txBody>
          <a:bodyPr/>
          <a:lstStyle>
            <a:lvl1pPr>
              <a:lnSpc>
                <a:spcPct val="100000"/>
              </a:lnSpc>
              <a:defRPr baseline="0"/>
            </a:lvl1pPr>
          </a:lstStyle>
          <a:p>
            <a:r>
              <a:rPr lang="da-DK" dirty="0" smtClean="0"/>
              <a:t>Overskrift 1</a:t>
            </a:r>
            <a:endParaRPr lang="da-DK" dirty="0"/>
          </a:p>
        </p:txBody>
      </p:sp>
    </p:spTree>
  </p:cSld>
  <p:clrMapOvr>
    <a:masterClrMapping/>
  </p:clrMapOvr>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kst og blå spalte med billede">
    <p:spTree>
      <p:nvGrpSpPr>
        <p:cNvPr id="1" name=""/>
        <p:cNvGrpSpPr/>
        <p:nvPr/>
      </p:nvGrpSpPr>
      <p:grpSpPr>
        <a:xfrm>
          <a:off x="0" y="0"/>
          <a:ext cx="0" cy="0"/>
          <a:chOff x="0" y="0"/>
          <a:chExt cx="0" cy="0"/>
        </a:xfrm>
      </p:grpSpPr>
      <p:sp>
        <p:nvSpPr>
          <p:cNvPr id="11" name="Pladsholder til billede 10"/>
          <p:cNvSpPr>
            <a:spLocks noGrp="1"/>
          </p:cNvSpPr>
          <p:nvPr>
            <p:ph type="pic" sz="quarter" idx="20" hasCustomPrompt="1"/>
          </p:nvPr>
        </p:nvSpPr>
        <p:spPr>
          <a:xfrm>
            <a:off x="5745600" y="2225279"/>
            <a:ext cx="2970000" cy="2376000"/>
          </a:xfrm>
          <a:solidFill>
            <a:srgbClr val="C0C0C0"/>
          </a:solidFill>
        </p:spPr>
        <p:txBody>
          <a:bodyPr/>
          <a:lstStyle>
            <a:lvl1pPr>
              <a:defRPr baseline="0"/>
            </a:lvl1pPr>
          </a:lstStyle>
          <a:p>
            <a:r>
              <a:rPr lang="da-DK" dirty="0" smtClean="0"/>
              <a:t>Denne side er primært tænkt som en slags visitkort med personportræt.</a:t>
            </a:r>
            <a:br>
              <a:rPr lang="da-DK" dirty="0" smtClean="0"/>
            </a:br>
            <a:r>
              <a:rPr lang="da-DK" dirty="0" smtClean="0"/>
              <a:t/>
            </a:r>
            <a:br>
              <a:rPr lang="da-DK" dirty="0" smtClean="0"/>
            </a:br>
            <a:r>
              <a:rPr lang="da-DK" dirty="0" smtClean="0"/>
              <a:t>Der kan vælges andre billeder til denne placering.</a:t>
            </a:r>
            <a:endParaRPr lang="da-DK" dirty="0"/>
          </a:p>
        </p:txBody>
      </p:sp>
      <p:sp>
        <p:nvSpPr>
          <p:cNvPr id="2" name="Titel 1"/>
          <p:cNvSpPr>
            <a:spLocks noGrp="1"/>
          </p:cNvSpPr>
          <p:nvPr>
            <p:ph type="title" hasCustomPrompt="1"/>
          </p:nvPr>
        </p:nvSpPr>
        <p:spPr>
          <a:xfrm>
            <a:off x="856801" y="270000"/>
            <a:ext cx="3724725" cy="629100"/>
          </a:xfrm>
        </p:spPr>
        <p:txBody>
          <a:bodyPr/>
          <a:lstStyle>
            <a:lvl1pPr>
              <a:lnSpc>
                <a:spcPct val="100000"/>
              </a:lnSpc>
              <a:defRPr baseline="0"/>
            </a:lvl1pPr>
          </a:lstStyle>
          <a:p>
            <a:r>
              <a:rPr lang="da-DK" dirty="0" smtClean="0"/>
              <a:t>Overskrift</a:t>
            </a:r>
            <a:endParaRPr lang="da-DK" dirty="0"/>
          </a:p>
        </p:txBody>
      </p:sp>
      <p:sp>
        <p:nvSpPr>
          <p:cNvPr id="3" name="Pladsholder til dato 2"/>
          <p:cNvSpPr>
            <a:spLocks noGrp="1"/>
          </p:cNvSpPr>
          <p:nvPr>
            <p:ph type="dt" sz="half" idx="10"/>
          </p:nvPr>
        </p:nvSpPr>
        <p:spPr/>
        <p:txBody>
          <a:bodyPr/>
          <a:lstStyle/>
          <a:p>
            <a:fld id="{D9A1D64D-4438-4412-BF6C-FD62CC7347F0}" type="datetime2">
              <a:rPr lang="da-DK" smtClean="0"/>
              <a:pPr/>
              <a:t>10. september 2014</a:t>
            </a:fld>
            <a:endParaRPr lang="da-DK" dirty="0"/>
          </a:p>
        </p:txBody>
      </p:sp>
      <p:sp>
        <p:nvSpPr>
          <p:cNvPr id="4" name="Pladsholder til sidefod 3"/>
          <p:cNvSpPr>
            <a:spLocks noGrp="1"/>
          </p:cNvSpPr>
          <p:nvPr>
            <p:ph type="ftr" sz="quarter" idx="11"/>
          </p:nvPr>
        </p:nvSpPr>
        <p:spPr/>
        <p:txBody>
          <a:bodyPr/>
          <a:lstStyle/>
          <a:p>
            <a:endParaRPr lang="da-DK" dirty="0"/>
          </a:p>
        </p:txBody>
      </p:sp>
      <p:sp>
        <p:nvSpPr>
          <p:cNvPr id="5" name="Pladsholder til diasnummer 4"/>
          <p:cNvSpPr>
            <a:spLocks noGrp="1"/>
          </p:cNvSpPr>
          <p:nvPr>
            <p:ph type="sldNum" sz="quarter" idx="12"/>
          </p:nvPr>
        </p:nvSpPr>
        <p:spPr/>
        <p:txBody>
          <a:bodyPr/>
          <a:lstStyle/>
          <a:p>
            <a:fld id="{FCD6DE5C-C32F-43B7-B2E0-60959F05D63A}" type="slidenum">
              <a:rPr lang="da-DK" smtClean="0"/>
              <a:pPr/>
              <a:t>‹#›</a:t>
            </a:fld>
            <a:endParaRPr lang="da-DK" dirty="0"/>
          </a:p>
        </p:txBody>
      </p:sp>
      <p:sp>
        <p:nvSpPr>
          <p:cNvPr id="9" name="Pladsholder til tekst 8"/>
          <p:cNvSpPr>
            <a:spLocks noGrp="1"/>
          </p:cNvSpPr>
          <p:nvPr>
            <p:ph type="body" sz="quarter" idx="14"/>
          </p:nvPr>
        </p:nvSpPr>
        <p:spPr>
          <a:xfrm>
            <a:off x="856800" y="899100"/>
            <a:ext cx="3715200" cy="3542400"/>
          </a:xfrm>
        </p:spPr>
        <p:txBody>
          <a:bodyPr/>
          <a:lstStyle>
            <a:lvl1pPr>
              <a:defRPr baseline="0"/>
            </a:lvl1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14" name="Rektangel 13"/>
          <p:cNvSpPr/>
          <p:nvPr userDrawn="1"/>
        </p:nvSpPr>
        <p:spPr>
          <a:xfrm>
            <a:off x="5745600" y="0"/>
            <a:ext cx="2970000" cy="2227500"/>
          </a:xfrm>
          <a:prstGeom prst="rect">
            <a:avLst/>
          </a:prstGeom>
          <a:solidFill>
            <a:srgbClr val="1215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1" name="Pladsholder til indhold 10"/>
          <p:cNvSpPr>
            <a:spLocks noGrp="1"/>
          </p:cNvSpPr>
          <p:nvPr>
            <p:ph sz="quarter" idx="15" hasCustomPrompt="1"/>
          </p:nvPr>
        </p:nvSpPr>
        <p:spPr>
          <a:xfrm>
            <a:off x="856800" y="899100"/>
            <a:ext cx="7430400" cy="3542400"/>
          </a:xfrm>
        </p:spPr>
        <p:txBody>
          <a:bodyPr/>
          <a:lstStyle>
            <a:lvl1pPr marL="250825" indent="-250825">
              <a:lnSpc>
                <a:spcPct val="150000"/>
              </a:lnSpc>
              <a:buFont typeface="Arial" pitchFamily="34" charset="0"/>
              <a:buChar char="•"/>
              <a:defRPr baseline="0">
                <a:solidFill>
                  <a:srgbClr val="5B6770"/>
                </a:solidFill>
              </a:defRPr>
            </a:lvl1pPr>
            <a:lvl2pPr marL="468000" indent="-216000">
              <a:lnSpc>
                <a:spcPct val="150000"/>
              </a:lnSpc>
              <a:buFont typeface="Verdana" pitchFamily="34" charset="0"/>
              <a:buChar char="–"/>
              <a:defRPr sz="1400"/>
            </a:lvl2pPr>
            <a:lvl3pPr marL="252000" indent="-252000">
              <a:lnSpc>
                <a:spcPct val="150000"/>
              </a:lnSpc>
              <a:buFont typeface="Arial" pitchFamily="34" charset="0"/>
              <a:buChar char="•"/>
              <a:defRPr baseline="0">
                <a:solidFill>
                  <a:srgbClr val="D0D3D4"/>
                </a:solidFill>
              </a:defRPr>
            </a:lvl3pPr>
            <a:lvl4pPr marL="468000" indent="-216000">
              <a:lnSpc>
                <a:spcPct val="150000"/>
              </a:lnSpc>
              <a:buFont typeface="Verdana" pitchFamily="34" charset="0"/>
              <a:buChar char="–"/>
              <a:defRPr sz="1400">
                <a:solidFill>
                  <a:srgbClr val="D0D3D4"/>
                </a:solidFill>
              </a:defRPr>
            </a:lvl4pPr>
          </a:lstStyle>
          <a:p>
            <a:pPr lvl="0"/>
            <a:r>
              <a:rPr lang="da-DK" dirty="0" smtClean="0"/>
              <a:t>Første niveau i Agenda</a:t>
            </a:r>
          </a:p>
          <a:p>
            <a:pPr lvl="1"/>
            <a:r>
              <a:rPr lang="da-DK" dirty="0" smtClean="0"/>
              <a:t>Andet niveau</a:t>
            </a:r>
          </a:p>
          <a:p>
            <a:pPr lvl="2"/>
            <a:r>
              <a:rPr lang="da-DK" dirty="0" smtClean="0"/>
              <a:t>Tredje niveau (Agenda </a:t>
            </a:r>
            <a:r>
              <a:rPr lang="da-DK" dirty="0" err="1" smtClean="0"/>
              <a:t>breaker</a:t>
            </a:r>
            <a:r>
              <a:rPr lang="da-DK" dirty="0" smtClean="0"/>
              <a:t> til ikke-aktuelle punkter)</a:t>
            </a:r>
          </a:p>
          <a:p>
            <a:pPr lvl="3"/>
            <a:r>
              <a:rPr lang="da-DK" dirty="0" smtClean="0"/>
              <a:t>Fjerde niveau</a:t>
            </a:r>
            <a:endParaRPr lang="da-DK" dirty="0"/>
          </a:p>
        </p:txBody>
      </p:sp>
      <p:sp>
        <p:nvSpPr>
          <p:cNvPr id="2" name="Titel 1"/>
          <p:cNvSpPr>
            <a:spLocks noGrp="1"/>
          </p:cNvSpPr>
          <p:nvPr>
            <p:ph type="title" hasCustomPrompt="1"/>
          </p:nvPr>
        </p:nvSpPr>
        <p:spPr>
          <a:xfrm>
            <a:off x="856800" y="270000"/>
            <a:ext cx="7430400" cy="629100"/>
          </a:xfrm>
        </p:spPr>
        <p:txBody>
          <a:bodyPr/>
          <a:lstStyle>
            <a:lvl1pPr>
              <a:lnSpc>
                <a:spcPct val="100000"/>
              </a:lnSpc>
              <a:defRPr baseline="0"/>
            </a:lvl1pPr>
          </a:lstStyle>
          <a:p>
            <a:r>
              <a:rPr lang="da-DK" dirty="0" smtClean="0"/>
              <a:t>Agenda</a:t>
            </a:r>
            <a:endParaRPr lang="da-DK" dirty="0"/>
          </a:p>
        </p:txBody>
      </p:sp>
      <p:sp>
        <p:nvSpPr>
          <p:cNvPr id="3" name="Pladsholder til dato 2"/>
          <p:cNvSpPr>
            <a:spLocks noGrp="1"/>
          </p:cNvSpPr>
          <p:nvPr>
            <p:ph type="dt" sz="half" idx="10"/>
          </p:nvPr>
        </p:nvSpPr>
        <p:spPr/>
        <p:txBody>
          <a:bodyPr/>
          <a:lstStyle/>
          <a:p>
            <a:fld id="{321EDADB-AA28-4395-910C-0EB61F3FE831}" type="datetime2">
              <a:rPr lang="da-DK" smtClean="0"/>
              <a:pPr/>
              <a:t>10. september 2014</a:t>
            </a:fld>
            <a:endParaRPr lang="da-DK" dirty="0"/>
          </a:p>
        </p:txBody>
      </p:sp>
      <p:sp>
        <p:nvSpPr>
          <p:cNvPr id="4" name="Pladsholder til sidefod 3"/>
          <p:cNvSpPr>
            <a:spLocks noGrp="1"/>
          </p:cNvSpPr>
          <p:nvPr>
            <p:ph type="ftr" sz="quarter" idx="11"/>
          </p:nvPr>
        </p:nvSpPr>
        <p:spPr/>
        <p:txBody>
          <a:bodyPr/>
          <a:lstStyle/>
          <a:p>
            <a:endParaRPr lang="da-DK" dirty="0"/>
          </a:p>
        </p:txBody>
      </p:sp>
      <p:sp>
        <p:nvSpPr>
          <p:cNvPr id="5" name="Pladsholder til diasnummer 4"/>
          <p:cNvSpPr>
            <a:spLocks noGrp="1"/>
          </p:cNvSpPr>
          <p:nvPr>
            <p:ph type="sldNum" sz="quarter" idx="12"/>
          </p:nvPr>
        </p:nvSpPr>
        <p:spPr/>
        <p:txBody>
          <a:bodyPr/>
          <a:lstStyle/>
          <a:p>
            <a:fld id="{FCD6DE5C-C32F-43B7-B2E0-60959F05D63A}" type="slidenum">
              <a:rPr lang="da-DK" smtClean="0"/>
              <a:pPr/>
              <a:t>‹#›</a:t>
            </a:fld>
            <a:endParaRPr lang="da-DK" dirty="0"/>
          </a:p>
        </p:txBody>
      </p:sp>
      <p:sp>
        <p:nvSpPr>
          <p:cNvPr id="7" name="Pladsholder til tekst 16"/>
          <p:cNvSpPr>
            <a:spLocks noGrp="1"/>
          </p:cNvSpPr>
          <p:nvPr>
            <p:ph type="body" sz="quarter" idx="17" hasCustomPrompt="1"/>
          </p:nvPr>
        </p:nvSpPr>
        <p:spPr>
          <a:xfrm>
            <a:off x="856800" y="4322700"/>
            <a:ext cx="7430400" cy="202500"/>
          </a:xfrm>
        </p:spPr>
        <p:txBody>
          <a:bodyPr>
            <a:noAutofit/>
          </a:bodyPr>
          <a:lstStyle>
            <a:lvl1pPr>
              <a:defRPr sz="900" b="0" baseline="0"/>
            </a:lvl1pPr>
            <a:lvl2pPr>
              <a:defRPr sz="900" b="0"/>
            </a:lvl2pPr>
            <a:lvl3pPr>
              <a:defRPr sz="900" b="0"/>
            </a:lvl3pPr>
            <a:lvl4pPr>
              <a:defRPr sz="900" b="0"/>
            </a:lvl4pPr>
            <a:lvl5pPr>
              <a:defRPr sz="900" b="0"/>
            </a:lvl5pPr>
          </a:lstStyle>
          <a:p>
            <a:pPr lvl="0"/>
            <a:r>
              <a:rPr lang="da-DK" dirty="0" smtClean="0"/>
              <a:t>Fodnote - Tekststørrelse 7 eller 9</a:t>
            </a:r>
          </a:p>
        </p:txBody>
      </p:sp>
      <p:sp>
        <p:nvSpPr>
          <p:cNvPr id="13" name="Tekstboks 12"/>
          <p:cNvSpPr txBox="1"/>
          <p:nvPr userDrawn="1"/>
        </p:nvSpPr>
        <p:spPr>
          <a:xfrm>
            <a:off x="-3043450" y="440136"/>
            <a:ext cx="2415654" cy="2893100"/>
          </a:xfrm>
          <a:prstGeom prst="rect">
            <a:avLst/>
          </a:prstGeom>
          <a:noFill/>
        </p:spPr>
        <p:txBody>
          <a:bodyPr wrap="square" rtlCol="0">
            <a:spAutoFit/>
          </a:bodyPr>
          <a:lstStyle/>
          <a:p>
            <a:r>
              <a:rPr lang="da-DK" sz="1400" dirty="0" smtClean="0"/>
              <a:t>Brug disse ikoner til at skifte niveau op eller ned </a:t>
            </a:r>
            <a:r>
              <a:rPr lang="da-DK" sz="1400" baseline="0" dirty="0" smtClean="0"/>
              <a:t>i typografierne.</a:t>
            </a:r>
          </a:p>
          <a:p>
            <a:endParaRPr lang="da-DK" sz="14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a-DK" sz="1400" dirty="0" smtClean="0"/>
              <a:t>Niveau 3</a:t>
            </a:r>
            <a:r>
              <a:rPr lang="da-DK" sz="1400" baseline="0" dirty="0" smtClean="0"/>
              <a:t> og 4 er beregnet til ikke-aktuelle punkter i Agenda </a:t>
            </a:r>
            <a:r>
              <a:rPr lang="da-DK" sz="1400" baseline="0" dirty="0" err="1" smtClean="0"/>
              <a:t>breakers</a:t>
            </a:r>
            <a:r>
              <a:rPr lang="da-DK" sz="1400"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da-DK" sz="14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a-DK" sz="1400" baseline="0" dirty="0" smtClean="0"/>
              <a:t>Brug Nykredit Design, Tilføj slides til at vælge nye planche-layout.</a:t>
            </a:r>
            <a:endParaRPr lang="da-DK" sz="1400" dirty="0" smtClean="0"/>
          </a:p>
          <a:p>
            <a:endParaRPr lang="da-DK" sz="1400" baseline="0" dirty="0" smtClean="0"/>
          </a:p>
        </p:txBody>
      </p:sp>
      <p:pic>
        <p:nvPicPr>
          <p:cNvPr id="14" name="Picture 3"/>
          <p:cNvPicPr>
            <a:picLocks noChangeAspect="1" noChangeArrowheads="1"/>
          </p:cNvPicPr>
          <p:nvPr userDrawn="1"/>
        </p:nvPicPr>
        <p:blipFill>
          <a:blip r:embed="rId2" cstate="print"/>
          <a:srcRect/>
          <a:stretch>
            <a:fillRect/>
          </a:stretch>
        </p:blipFill>
        <p:spPr bwMode="auto">
          <a:xfrm>
            <a:off x="-2940382" y="1810"/>
            <a:ext cx="861462" cy="33597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Brugerdefineret layout">
    <p:spTree>
      <p:nvGrpSpPr>
        <p:cNvPr id="1" name=""/>
        <p:cNvGrpSpPr/>
        <p:nvPr/>
      </p:nvGrpSpPr>
      <p:grpSpPr>
        <a:xfrm>
          <a:off x="0" y="0"/>
          <a:ext cx="0" cy="0"/>
          <a:chOff x="0" y="0"/>
          <a:chExt cx="0" cy="0"/>
        </a:xfrm>
      </p:grpSpPr>
      <p:sp>
        <p:nvSpPr>
          <p:cNvPr id="3" name="Pladsholder til dato 2"/>
          <p:cNvSpPr>
            <a:spLocks noGrp="1"/>
          </p:cNvSpPr>
          <p:nvPr>
            <p:ph type="dt" sz="half" idx="10"/>
          </p:nvPr>
        </p:nvSpPr>
        <p:spPr/>
        <p:txBody>
          <a:bodyPr/>
          <a:lstStyle/>
          <a:p>
            <a:fld id="{68B7A97E-30A9-4640-86F0-71988D229FFE}" type="datetime2">
              <a:rPr lang="da-DK" smtClean="0"/>
              <a:pPr/>
              <a:t>10. september 2014</a:t>
            </a:fld>
            <a:endParaRPr lang="da-DK" dirty="0"/>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FCD6DE5C-C32F-43B7-B2E0-60959F05D63A}" type="slidenum">
              <a:rPr lang="da-DK" smtClean="0"/>
              <a:pPr/>
              <a:t>‹#›</a:t>
            </a:fld>
            <a:endParaRPr lang="da-DK" dirty="0"/>
          </a:p>
        </p:txBody>
      </p:sp>
      <p:sp>
        <p:nvSpPr>
          <p:cNvPr id="7" name="Pladsholder til billede 6"/>
          <p:cNvSpPr>
            <a:spLocks noGrp="1"/>
          </p:cNvSpPr>
          <p:nvPr>
            <p:ph type="pic" sz="quarter" idx="13"/>
          </p:nvPr>
        </p:nvSpPr>
        <p:spPr>
          <a:xfrm>
            <a:off x="0" y="0"/>
            <a:ext cx="9144000" cy="5143500"/>
          </a:xfrm>
        </p:spPr>
        <p:txBody>
          <a:bodyPr/>
          <a:lstStyle/>
          <a:p>
            <a:r>
              <a:rPr lang="da-DK" smtClean="0"/>
              <a:t>Klik på ikonet for at tilføje et billede</a:t>
            </a:r>
            <a:endParaRPr lang="da-DK"/>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Objekt med overskrift">
    <p:spTree>
      <p:nvGrpSpPr>
        <p:cNvPr id="1" name=""/>
        <p:cNvGrpSpPr/>
        <p:nvPr/>
      </p:nvGrpSpPr>
      <p:grpSpPr>
        <a:xfrm>
          <a:off x="0" y="0"/>
          <a:ext cx="0" cy="0"/>
          <a:chOff x="0" y="0"/>
          <a:chExt cx="0" cy="0"/>
        </a:xfrm>
      </p:grpSpPr>
      <p:sp>
        <p:nvSpPr>
          <p:cNvPr id="3" name="Pladsholder til dato 2"/>
          <p:cNvSpPr>
            <a:spLocks noGrp="1"/>
          </p:cNvSpPr>
          <p:nvPr>
            <p:ph type="dt" sz="half" idx="10"/>
          </p:nvPr>
        </p:nvSpPr>
        <p:spPr/>
        <p:txBody>
          <a:bodyPr/>
          <a:lstStyle/>
          <a:p>
            <a:fld id="{2F0A8415-0F92-4DC6-999F-050A6BC7B4FC}" type="datetime2">
              <a:rPr lang="da-DK" smtClean="0"/>
              <a:pPr/>
              <a:t>10. september 2014</a:t>
            </a:fld>
            <a:endParaRPr lang="da-DK" dirty="0"/>
          </a:p>
        </p:txBody>
      </p:sp>
      <p:sp>
        <p:nvSpPr>
          <p:cNvPr id="4" name="Pladsholder til sidefod 3"/>
          <p:cNvSpPr>
            <a:spLocks noGrp="1"/>
          </p:cNvSpPr>
          <p:nvPr>
            <p:ph type="ftr" sz="quarter" idx="11"/>
          </p:nvPr>
        </p:nvSpPr>
        <p:spPr/>
        <p:txBody>
          <a:bodyPr/>
          <a:lstStyle/>
          <a:p>
            <a:endParaRPr lang="da-DK" dirty="0"/>
          </a:p>
        </p:txBody>
      </p:sp>
      <p:sp>
        <p:nvSpPr>
          <p:cNvPr id="5" name="Pladsholder til diasnummer 4"/>
          <p:cNvSpPr>
            <a:spLocks noGrp="1"/>
          </p:cNvSpPr>
          <p:nvPr>
            <p:ph type="sldNum" sz="quarter" idx="12"/>
          </p:nvPr>
        </p:nvSpPr>
        <p:spPr/>
        <p:txBody>
          <a:bodyPr/>
          <a:lstStyle/>
          <a:p>
            <a:fld id="{FCD6DE5C-C32F-43B7-B2E0-60959F05D63A}" type="slidenum">
              <a:rPr lang="da-DK" smtClean="0"/>
              <a:pPr/>
              <a:t>‹#›</a:t>
            </a:fld>
            <a:endParaRPr lang="da-DK" dirty="0"/>
          </a:p>
        </p:txBody>
      </p:sp>
      <p:sp>
        <p:nvSpPr>
          <p:cNvPr id="17" name="Pladsholder til tekst 16"/>
          <p:cNvSpPr>
            <a:spLocks noGrp="1"/>
          </p:cNvSpPr>
          <p:nvPr>
            <p:ph type="body" sz="quarter" idx="17" hasCustomPrompt="1"/>
          </p:nvPr>
        </p:nvSpPr>
        <p:spPr>
          <a:xfrm>
            <a:off x="856800" y="4322700"/>
            <a:ext cx="7430400" cy="202500"/>
          </a:xfrm>
        </p:spPr>
        <p:txBody>
          <a:bodyPr>
            <a:noAutofit/>
          </a:bodyPr>
          <a:lstStyle>
            <a:lvl1pPr>
              <a:defRPr sz="900" b="0" baseline="0"/>
            </a:lvl1pPr>
            <a:lvl2pPr>
              <a:defRPr sz="900" b="0"/>
            </a:lvl2pPr>
            <a:lvl3pPr>
              <a:defRPr sz="900" b="0"/>
            </a:lvl3pPr>
            <a:lvl4pPr>
              <a:defRPr sz="900" b="0"/>
            </a:lvl4pPr>
            <a:lvl5pPr>
              <a:defRPr sz="900" b="0"/>
            </a:lvl5pPr>
          </a:lstStyle>
          <a:p>
            <a:pPr lvl="0"/>
            <a:r>
              <a:rPr lang="da-DK" dirty="0" smtClean="0"/>
              <a:t>Fodnote - Tekststørrelse 7 eller 9</a:t>
            </a:r>
          </a:p>
        </p:txBody>
      </p:sp>
      <p:sp>
        <p:nvSpPr>
          <p:cNvPr id="10" name="Pladsholder til indhold 10"/>
          <p:cNvSpPr>
            <a:spLocks noGrp="1"/>
          </p:cNvSpPr>
          <p:nvPr>
            <p:ph sz="quarter" idx="24"/>
          </p:nvPr>
        </p:nvSpPr>
        <p:spPr>
          <a:xfrm>
            <a:off x="856800" y="1082700"/>
            <a:ext cx="7430400" cy="3240000"/>
          </a:xfr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16" name="Pladsholder til tekst 9"/>
          <p:cNvSpPr>
            <a:spLocks noGrp="1"/>
          </p:cNvSpPr>
          <p:nvPr>
            <p:ph type="body" sz="quarter" idx="23"/>
          </p:nvPr>
        </p:nvSpPr>
        <p:spPr>
          <a:xfrm>
            <a:off x="856800" y="899100"/>
            <a:ext cx="7430400" cy="183600"/>
          </a:xfrm>
          <a:gradFill>
            <a:gsLst>
              <a:gs pos="97000">
                <a:schemeClr val="bg1"/>
              </a:gs>
              <a:gs pos="97000">
                <a:srgbClr val="A0A8AC"/>
              </a:gs>
            </a:gsLst>
            <a:lin ang="5400000" scaled="0"/>
          </a:gradFill>
          <a:ln>
            <a:gradFill>
              <a:gsLst>
                <a:gs pos="97000">
                  <a:schemeClr val="bg1"/>
                </a:gs>
                <a:gs pos="97000">
                  <a:srgbClr val="D0D3D4"/>
                </a:gs>
              </a:gsLst>
              <a:lin ang="5400000" scaled="0"/>
            </a:gradFill>
          </a:ln>
        </p:spPr>
        <p:txBody>
          <a:bodyPr vert="horz" lIns="0" tIns="0" rIns="0" bIns="0" rtlCol="0" anchor="t" anchorCtr="0">
            <a:noAutofit/>
          </a:bodyPr>
          <a:lstStyle>
            <a:lvl1pPr algn="l" defTabSz="914400" rtl="0" eaLnBrk="1" latinLnBrk="0" hangingPunct="1">
              <a:spcBef>
                <a:spcPts val="100"/>
              </a:spcBef>
              <a:buNone/>
              <a:defRPr lang="da-DK" sz="1400" b="0" kern="1200" dirty="0" smtClean="0">
                <a:solidFill>
                  <a:srgbClr val="10137C"/>
                </a:solidFill>
                <a:latin typeface="Verdana" pitchFamily="34" charset="0"/>
                <a:ea typeface="+mn-ea"/>
                <a:cs typeface="Arial" pitchFamily="34" charset="0"/>
              </a:defRPr>
            </a:lvl1pPr>
            <a:lvl2pPr algn="l" defTabSz="914400" rtl="0" eaLnBrk="1" latinLnBrk="0" hangingPunct="1">
              <a:spcBef>
                <a:spcPts val="100"/>
              </a:spcBef>
              <a:buNone/>
              <a:defRPr lang="da-DK" sz="1400" b="0" kern="1200" dirty="0" smtClean="0">
                <a:solidFill>
                  <a:srgbClr val="10137C"/>
                </a:solidFill>
                <a:latin typeface="Verdana" pitchFamily="34" charset="0"/>
                <a:ea typeface="+mn-ea"/>
                <a:cs typeface="Arial" pitchFamily="34" charset="0"/>
              </a:defRPr>
            </a:lvl2pPr>
            <a:lvl3pPr>
              <a:defRPr sz="1400" b="0"/>
            </a:lvl3pPr>
            <a:lvl4pPr>
              <a:defRPr sz="1400" b="0"/>
            </a:lvl4pPr>
            <a:lvl5pPr>
              <a:defRPr sz="1400" b="0"/>
            </a:lvl5pPr>
          </a:lstStyle>
          <a:p>
            <a:pPr lvl="0"/>
            <a:r>
              <a:rPr lang="da-DK" smtClean="0"/>
              <a:t>Klik for at redigere typografi i masteren</a:t>
            </a:r>
          </a:p>
          <a:p>
            <a:pPr lvl="1"/>
            <a:r>
              <a:rPr lang="da-DK" smtClean="0"/>
              <a:t>Andet niveau</a:t>
            </a:r>
          </a:p>
        </p:txBody>
      </p:sp>
      <p:sp>
        <p:nvSpPr>
          <p:cNvPr id="9" name="Titel 1"/>
          <p:cNvSpPr>
            <a:spLocks noGrp="1"/>
          </p:cNvSpPr>
          <p:nvPr>
            <p:ph type="title" hasCustomPrompt="1"/>
          </p:nvPr>
        </p:nvSpPr>
        <p:spPr>
          <a:xfrm>
            <a:off x="856800" y="270000"/>
            <a:ext cx="7430400" cy="629100"/>
          </a:xfrm>
        </p:spPr>
        <p:txBody>
          <a:bodyPr/>
          <a:lstStyle>
            <a:lvl1pPr>
              <a:lnSpc>
                <a:spcPct val="100000"/>
              </a:lnSpc>
              <a:defRPr baseline="0"/>
            </a:lvl1pPr>
          </a:lstStyle>
          <a:p>
            <a:r>
              <a:rPr lang="da-DK" dirty="0" smtClean="0"/>
              <a:t>Overskrift 1</a:t>
            </a:r>
            <a:endParaRPr lang="da-DK" dirty="0"/>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objekt med overskrift og streg">
    <p:spTree>
      <p:nvGrpSpPr>
        <p:cNvPr id="1" name=""/>
        <p:cNvGrpSpPr/>
        <p:nvPr/>
      </p:nvGrpSpPr>
      <p:grpSpPr>
        <a:xfrm>
          <a:off x="0" y="0"/>
          <a:ext cx="0" cy="0"/>
          <a:chOff x="0" y="0"/>
          <a:chExt cx="0" cy="0"/>
        </a:xfrm>
      </p:grpSpPr>
      <p:sp>
        <p:nvSpPr>
          <p:cNvPr id="3" name="Pladsholder til dato 2"/>
          <p:cNvSpPr>
            <a:spLocks noGrp="1"/>
          </p:cNvSpPr>
          <p:nvPr>
            <p:ph type="dt" sz="half" idx="10"/>
          </p:nvPr>
        </p:nvSpPr>
        <p:spPr/>
        <p:txBody>
          <a:bodyPr/>
          <a:lstStyle/>
          <a:p>
            <a:fld id="{2F0A8415-0F92-4DC6-999F-050A6BC7B4FC}" type="datetime2">
              <a:rPr lang="da-DK" smtClean="0"/>
              <a:pPr/>
              <a:t>10. september 2014</a:t>
            </a:fld>
            <a:endParaRPr lang="da-DK" dirty="0"/>
          </a:p>
        </p:txBody>
      </p:sp>
      <p:sp>
        <p:nvSpPr>
          <p:cNvPr id="4" name="Pladsholder til sidefod 3"/>
          <p:cNvSpPr>
            <a:spLocks noGrp="1"/>
          </p:cNvSpPr>
          <p:nvPr>
            <p:ph type="ftr" sz="quarter" idx="11"/>
          </p:nvPr>
        </p:nvSpPr>
        <p:spPr/>
        <p:txBody>
          <a:bodyPr/>
          <a:lstStyle/>
          <a:p>
            <a:endParaRPr lang="da-DK" dirty="0"/>
          </a:p>
        </p:txBody>
      </p:sp>
      <p:sp>
        <p:nvSpPr>
          <p:cNvPr id="5" name="Pladsholder til diasnummer 4"/>
          <p:cNvSpPr>
            <a:spLocks noGrp="1"/>
          </p:cNvSpPr>
          <p:nvPr>
            <p:ph type="sldNum" sz="quarter" idx="12"/>
          </p:nvPr>
        </p:nvSpPr>
        <p:spPr/>
        <p:txBody>
          <a:bodyPr/>
          <a:lstStyle/>
          <a:p>
            <a:fld id="{FCD6DE5C-C32F-43B7-B2E0-60959F05D63A}" type="slidenum">
              <a:rPr lang="da-DK" smtClean="0"/>
              <a:pPr/>
              <a:t>‹#›</a:t>
            </a:fld>
            <a:endParaRPr lang="da-DK" dirty="0"/>
          </a:p>
        </p:txBody>
      </p:sp>
      <p:sp>
        <p:nvSpPr>
          <p:cNvPr id="17" name="Pladsholder til tekst 16"/>
          <p:cNvSpPr>
            <a:spLocks noGrp="1"/>
          </p:cNvSpPr>
          <p:nvPr>
            <p:ph type="body" sz="quarter" idx="17" hasCustomPrompt="1"/>
          </p:nvPr>
        </p:nvSpPr>
        <p:spPr>
          <a:xfrm>
            <a:off x="856800" y="4322700"/>
            <a:ext cx="7430400" cy="202500"/>
          </a:xfrm>
        </p:spPr>
        <p:txBody>
          <a:bodyPr>
            <a:noAutofit/>
          </a:bodyPr>
          <a:lstStyle>
            <a:lvl1pPr>
              <a:defRPr sz="900" b="0" baseline="0"/>
            </a:lvl1pPr>
            <a:lvl2pPr>
              <a:defRPr sz="900" b="0"/>
            </a:lvl2pPr>
            <a:lvl3pPr>
              <a:defRPr sz="900" b="0"/>
            </a:lvl3pPr>
            <a:lvl4pPr>
              <a:defRPr sz="900" b="0"/>
            </a:lvl4pPr>
            <a:lvl5pPr>
              <a:defRPr sz="900" b="0"/>
            </a:lvl5pPr>
          </a:lstStyle>
          <a:p>
            <a:pPr lvl="0"/>
            <a:r>
              <a:rPr lang="da-DK" dirty="0" smtClean="0"/>
              <a:t>Fodnote - Tekststørrelse 7 eller 9</a:t>
            </a:r>
          </a:p>
        </p:txBody>
      </p:sp>
      <p:cxnSp>
        <p:nvCxnSpPr>
          <p:cNvPr id="9" name="Lige forbindelse 8"/>
          <p:cNvCxnSpPr/>
          <p:nvPr userDrawn="1"/>
        </p:nvCxnSpPr>
        <p:spPr>
          <a:xfrm rot="10800000" flipH="1">
            <a:off x="856800" y="4271681"/>
            <a:ext cx="7430400" cy="0"/>
          </a:xfrm>
          <a:prstGeom prst="line">
            <a:avLst/>
          </a:prstGeom>
          <a:ln w="50800">
            <a:solidFill>
              <a:srgbClr val="10137C"/>
            </a:solidFill>
          </a:ln>
        </p:spPr>
        <p:style>
          <a:lnRef idx="1">
            <a:schemeClr val="accent1"/>
          </a:lnRef>
          <a:fillRef idx="0">
            <a:schemeClr val="accent1"/>
          </a:fillRef>
          <a:effectRef idx="0">
            <a:schemeClr val="accent1"/>
          </a:effectRef>
          <a:fontRef idx="minor">
            <a:schemeClr val="tx1"/>
          </a:fontRef>
        </p:style>
      </p:cxnSp>
      <p:sp>
        <p:nvSpPr>
          <p:cNvPr id="10" name="Pladsholder til indhold 10"/>
          <p:cNvSpPr>
            <a:spLocks noGrp="1"/>
          </p:cNvSpPr>
          <p:nvPr>
            <p:ph sz="quarter" idx="24"/>
          </p:nvPr>
        </p:nvSpPr>
        <p:spPr>
          <a:xfrm>
            <a:off x="856800" y="1082700"/>
            <a:ext cx="7430400" cy="3240000"/>
          </a:xfr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11" name="Pladsholder til tekst 9"/>
          <p:cNvSpPr>
            <a:spLocks noGrp="1"/>
          </p:cNvSpPr>
          <p:nvPr>
            <p:ph type="body" sz="quarter" idx="23"/>
          </p:nvPr>
        </p:nvSpPr>
        <p:spPr>
          <a:xfrm>
            <a:off x="856800" y="899100"/>
            <a:ext cx="7430400" cy="183600"/>
          </a:xfrm>
          <a:gradFill>
            <a:gsLst>
              <a:gs pos="97000">
                <a:schemeClr val="bg1"/>
              </a:gs>
              <a:gs pos="97000">
                <a:srgbClr val="A0A8AC"/>
              </a:gs>
            </a:gsLst>
            <a:lin ang="5400000" scaled="0"/>
          </a:gradFill>
          <a:ln>
            <a:gradFill>
              <a:gsLst>
                <a:gs pos="97000">
                  <a:schemeClr val="bg1"/>
                </a:gs>
                <a:gs pos="97000">
                  <a:srgbClr val="D0D3D4"/>
                </a:gs>
              </a:gsLst>
              <a:lin ang="5400000" scaled="0"/>
            </a:gradFill>
          </a:ln>
        </p:spPr>
        <p:txBody>
          <a:bodyPr vert="horz" lIns="0" tIns="0" rIns="0" bIns="0" rtlCol="0" anchor="t" anchorCtr="0">
            <a:noAutofit/>
          </a:bodyPr>
          <a:lstStyle>
            <a:lvl1pPr algn="l" defTabSz="914400" rtl="0" eaLnBrk="1" latinLnBrk="0" hangingPunct="1">
              <a:spcBef>
                <a:spcPts val="100"/>
              </a:spcBef>
              <a:buNone/>
              <a:defRPr lang="da-DK" sz="1400" b="0" kern="1200" dirty="0" smtClean="0">
                <a:solidFill>
                  <a:srgbClr val="10137C"/>
                </a:solidFill>
                <a:latin typeface="Verdana" pitchFamily="34" charset="0"/>
                <a:ea typeface="+mn-ea"/>
                <a:cs typeface="Arial" pitchFamily="34" charset="0"/>
              </a:defRPr>
            </a:lvl1pPr>
            <a:lvl2pPr algn="l" defTabSz="914400" rtl="0" eaLnBrk="1" latinLnBrk="0" hangingPunct="1">
              <a:spcBef>
                <a:spcPts val="100"/>
              </a:spcBef>
              <a:buNone/>
              <a:defRPr lang="da-DK" sz="1400" b="0" kern="1200" dirty="0" smtClean="0">
                <a:solidFill>
                  <a:srgbClr val="10137C"/>
                </a:solidFill>
                <a:latin typeface="Verdana" pitchFamily="34" charset="0"/>
                <a:ea typeface="+mn-ea"/>
                <a:cs typeface="Arial" pitchFamily="34" charset="0"/>
              </a:defRPr>
            </a:lvl2pPr>
            <a:lvl3pPr>
              <a:defRPr sz="1400" b="0"/>
            </a:lvl3pPr>
            <a:lvl4pPr>
              <a:defRPr sz="1400" b="0"/>
            </a:lvl4pPr>
            <a:lvl5pPr>
              <a:defRPr sz="1400" b="0"/>
            </a:lvl5pPr>
          </a:lstStyle>
          <a:p>
            <a:pPr lvl="0"/>
            <a:r>
              <a:rPr lang="da-DK" smtClean="0"/>
              <a:t>Klik for at redigere typografi i masteren</a:t>
            </a:r>
          </a:p>
          <a:p>
            <a:pPr lvl="1"/>
            <a:r>
              <a:rPr lang="da-DK" smtClean="0"/>
              <a:t>Andet niveau</a:t>
            </a:r>
          </a:p>
        </p:txBody>
      </p:sp>
      <p:sp>
        <p:nvSpPr>
          <p:cNvPr id="12" name="Titel 1"/>
          <p:cNvSpPr>
            <a:spLocks noGrp="1"/>
          </p:cNvSpPr>
          <p:nvPr>
            <p:ph type="title" hasCustomPrompt="1"/>
          </p:nvPr>
        </p:nvSpPr>
        <p:spPr>
          <a:xfrm>
            <a:off x="856800" y="270000"/>
            <a:ext cx="7430400" cy="629100"/>
          </a:xfrm>
        </p:spPr>
        <p:txBody>
          <a:bodyPr/>
          <a:lstStyle>
            <a:lvl1pPr>
              <a:lnSpc>
                <a:spcPct val="100000"/>
              </a:lnSpc>
              <a:defRPr baseline="0"/>
            </a:lvl1pPr>
          </a:lstStyle>
          <a:p>
            <a:r>
              <a:rPr lang="da-DK" dirty="0" smtClean="0"/>
              <a:t>Overskrift 1</a:t>
            </a:r>
            <a:endParaRPr lang="da-DK" dirty="0"/>
          </a:p>
        </p:txBody>
      </p:sp>
      <p:sp>
        <p:nvSpPr>
          <p:cNvPr id="13" name="Rektangel 12"/>
          <p:cNvSpPr/>
          <p:nvPr userDrawn="1"/>
        </p:nvSpPr>
        <p:spPr>
          <a:xfrm>
            <a:off x="-3251201" y="0"/>
            <a:ext cx="2888343" cy="1754326"/>
          </a:xfrm>
          <a:prstGeom prst="rect">
            <a:avLst/>
          </a:prstGeom>
        </p:spPr>
        <p:txBody>
          <a:bodyPr wrap="square">
            <a:spAutoFit/>
          </a:bodyPr>
          <a:lstStyle/>
          <a:p>
            <a:r>
              <a:rPr lang="da-DK" sz="1800" dirty="0" smtClean="0"/>
              <a:t>Lav</a:t>
            </a:r>
            <a:r>
              <a:rPr lang="da-DK" sz="1800" baseline="0" dirty="0" smtClean="0"/>
              <a:t> grafer i Excel, formatér dem under Nykredit Design i den ønskede størrelse og klip derefter ind i PowerPoint.</a:t>
            </a:r>
            <a:endParaRPr lang="da-DK" sz="1800" dirty="0"/>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kollonner">
    <p:spTree>
      <p:nvGrpSpPr>
        <p:cNvPr id="1" name=""/>
        <p:cNvGrpSpPr/>
        <p:nvPr/>
      </p:nvGrpSpPr>
      <p:grpSpPr>
        <a:xfrm>
          <a:off x="0" y="0"/>
          <a:ext cx="0" cy="0"/>
          <a:chOff x="0" y="0"/>
          <a:chExt cx="0" cy="0"/>
        </a:xfrm>
      </p:grpSpPr>
      <p:sp>
        <p:nvSpPr>
          <p:cNvPr id="15" name="Pladsholder til billede 14"/>
          <p:cNvSpPr>
            <a:spLocks noGrp="1"/>
          </p:cNvSpPr>
          <p:nvPr>
            <p:ph type="pic" sz="quarter" idx="18" hasCustomPrompt="1"/>
          </p:nvPr>
        </p:nvSpPr>
        <p:spPr>
          <a:xfrm>
            <a:off x="428400" y="0"/>
            <a:ext cx="4143600" cy="4819500"/>
          </a:xfrm>
        </p:spPr>
        <p:txBody>
          <a:bodyPr/>
          <a:lstStyle>
            <a:lvl1pPr marL="0" marR="0" indent="0" algn="l" defTabSz="914400" rtl="0" eaLnBrk="1" fontAlgn="auto" latinLnBrk="0" hangingPunct="1">
              <a:lnSpc>
                <a:spcPct val="120000"/>
              </a:lnSpc>
              <a:spcBef>
                <a:spcPts val="0"/>
              </a:spcBef>
              <a:spcAft>
                <a:spcPts val="0"/>
              </a:spcAft>
              <a:buClrTx/>
              <a:buSzTx/>
              <a:buFont typeface="Wingdings" pitchFamily="2" charset="2"/>
              <a:buNone/>
              <a:tabLst/>
              <a:defRPr lang="da-DK" sz="1200" b="0" kern="1200" baseline="0" dirty="0" smtClean="0">
                <a:solidFill>
                  <a:srgbClr val="5B6770"/>
                </a:solidFill>
                <a:latin typeface="Arial" pitchFamily="34" charset="0"/>
                <a:ea typeface="+mn-ea"/>
                <a:cs typeface="Arial" pitchFamily="34" charset="0"/>
              </a:defRPr>
            </a:lvl1pPr>
          </a:lstStyle>
          <a:p>
            <a:r>
              <a:rPr lang="da-DK" dirty="0" smtClean="0"/>
              <a:t>									</a:t>
            </a:r>
          </a:p>
          <a:p>
            <a:endParaRPr lang="da-DK" dirty="0"/>
          </a:p>
        </p:txBody>
      </p:sp>
      <p:sp>
        <p:nvSpPr>
          <p:cNvPr id="13" name="Pladsholder til indhold 10"/>
          <p:cNvSpPr>
            <a:spLocks noGrp="1"/>
          </p:cNvSpPr>
          <p:nvPr>
            <p:ph sz="quarter" idx="17"/>
          </p:nvPr>
        </p:nvSpPr>
        <p:spPr>
          <a:xfrm>
            <a:off x="856800" y="899100"/>
            <a:ext cx="3600000" cy="3542400"/>
          </a:xfr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3" name="Pladsholder til dato 2"/>
          <p:cNvSpPr>
            <a:spLocks noGrp="1"/>
          </p:cNvSpPr>
          <p:nvPr>
            <p:ph type="dt" sz="half" idx="10"/>
          </p:nvPr>
        </p:nvSpPr>
        <p:spPr/>
        <p:txBody>
          <a:bodyPr/>
          <a:lstStyle/>
          <a:p>
            <a:fld id="{67B2188B-E9EF-4CC4-BDC5-BF97B4CD932A}" type="datetime2">
              <a:rPr lang="da-DK" smtClean="0"/>
              <a:pPr/>
              <a:t>10. september 2014</a:t>
            </a:fld>
            <a:endParaRPr lang="da-DK" dirty="0"/>
          </a:p>
        </p:txBody>
      </p:sp>
      <p:sp>
        <p:nvSpPr>
          <p:cNvPr id="4" name="Pladsholder til sidefod 3"/>
          <p:cNvSpPr>
            <a:spLocks noGrp="1"/>
          </p:cNvSpPr>
          <p:nvPr>
            <p:ph type="ftr" sz="quarter" idx="11"/>
          </p:nvPr>
        </p:nvSpPr>
        <p:spPr/>
        <p:txBody>
          <a:bodyPr/>
          <a:lstStyle/>
          <a:p>
            <a:endParaRPr lang="da-DK" dirty="0"/>
          </a:p>
        </p:txBody>
      </p:sp>
      <p:sp>
        <p:nvSpPr>
          <p:cNvPr id="5" name="Pladsholder til diasnummer 4"/>
          <p:cNvSpPr>
            <a:spLocks noGrp="1"/>
          </p:cNvSpPr>
          <p:nvPr>
            <p:ph type="sldNum" sz="quarter" idx="12"/>
          </p:nvPr>
        </p:nvSpPr>
        <p:spPr/>
        <p:txBody>
          <a:bodyPr/>
          <a:lstStyle/>
          <a:p>
            <a:fld id="{FCD6DE5C-C32F-43B7-B2E0-60959F05D63A}" type="slidenum">
              <a:rPr lang="da-DK" smtClean="0"/>
              <a:pPr/>
              <a:t>‹#›</a:t>
            </a:fld>
            <a:endParaRPr lang="da-DK" dirty="0"/>
          </a:p>
        </p:txBody>
      </p:sp>
      <p:sp>
        <p:nvSpPr>
          <p:cNvPr id="11" name="Pladsholder til billede 4"/>
          <p:cNvSpPr>
            <a:spLocks noGrp="1"/>
          </p:cNvSpPr>
          <p:nvPr>
            <p:ph type="pic" sz="quarter" idx="15"/>
          </p:nvPr>
        </p:nvSpPr>
        <p:spPr>
          <a:xfrm>
            <a:off x="4572000" y="0"/>
            <a:ext cx="4572000" cy="4603500"/>
          </a:xfrm>
          <a:prstGeom prst="rect">
            <a:avLst/>
          </a:prstGeom>
        </p:spPr>
        <p:txBody>
          <a:bodyPr/>
          <a:lstStyle>
            <a:lvl1pPr>
              <a:buNone/>
              <a:defRPr sz="1200">
                <a:solidFill>
                  <a:srgbClr val="5B6770"/>
                </a:solidFill>
                <a:latin typeface="Arial" pitchFamily="34" charset="0"/>
                <a:cs typeface="Arial" pitchFamily="34" charset="0"/>
              </a:defRPr>
            </a:lvl1pPr>
          </a:lstStyle>
          <a:p>
            <a:r>
              <a:rPr lang="da-DK" smtClean="0"/>
              <a:t>Klik på ikonet for at tilføje et billede</a:t>
            </a:r>
            <a:endParaRPr lang="da-DK" dirty="0"/>
          </a:p>
        </p:txBody>
      </p:sp>
      <p:sp>
        <p:nvSpPr>
          <p:cNvPr id="18" name="Pladsholder til tekst 17"/>
          <p:cNvSpPr>
            <a:spLocks noGrp="1"/>
          </p:cNvSpPr>
          <p:nvPr>
            <p:ph type="body" sz="quarter" idx="19" hasCustomPrompt="1"/>
          </p:nvPr>
        </p:nvSpPr>
        <p:spPr>
          <a:xfrm>
            <a:off x="5000399" y="270000"/>
            <a:ext cx="3600000" cy="629100"/>
          </a:xfrm>
        </p:spPr>
        <p:txBody>
          <a:bodyPr>
            <a:normAutofit/>
          </a:bodyPr>
          <a:lstStyle>
            <a:lvl1pPr>
              <a:lnSpc>
                <a:spcPct val="100000"/>
              </a:lnSpc>
              <a:defRPr sz="2000" baseline="0">
                <a:solidFill>
                  <a:srgbClr val="10137C"/>
                </a:solidFill>
              </a:defRPr>
            </a:lvl1pPr>
          </a:lstStyle>
          <a:p>
            <a:pPr lvl="0"/>
            <a:r>
              <a:rPr lang="da-DK" dirty="0" smtClean="0"/>
              <a:t>Overskrift 2</a:t>
            </a:r>
            <a:endParaRPr lang="da-DK" dirty="0"/>
          </a:p>
        </p:txBody>
      </p:sp>
      <p:sp>
        <p:nvSpPr>
          <p:cNvPr id="20" name="Pladsholder til indhold 19"/>
          <p:cNvSpPr>
            <a:spLocks noGrp="1"/>
          </p:cNvSpPr>
          <p:nvPr>
            <p:ph sz="quarter" idx="20"/>
          </p:nvPr>
        </p:nvSpPr>
        <p:spPr>
          <a:xfrm>
            <a:off x="5000399" y="899100"/>
            <a:ext cx="3600000" cy="3542400"/>
          </a:xfr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2" name="Titel 1"/>
          <p:cNvSpPr>
            <a:spLocks noGrp="1"/>
          </p:cNvSpPr>
          <p:nvPr>
            <p:ph type="title" hasCustomPrompt="1"/>
          </p:nvPr>
        </p:nvSpPr>
        <p:spPr>
          <a:xfrm>
            <a:off x="856800" y="270000"/>
            <a:ext cx="3600000" cy="629100"/>
          </a:xfrm>
        </p:spPr>
        <p:txBody>
          <a:bodyPr/>
          <a:lstStyle>
            <a:lvl1pPr>
              <a:lnSpc>
                <a:spcPct val="100000"/>
              </a:lnSpc>
              <a:defRPr baseline="0"/>
            </a:lvl1pPr>
          </a:lstStyle>
          <a:p>
            <a:r>
              <a:rPr lang="da-DK" dirty="0" smtClean="0"/>
              <a:t>Overskrift 1</a:t>
            </a:r>
            <a:endParaRPr lang="da-DK" dirty="0"/>
          </a:p>
        </p:txBody>
      </p:sp>
      <p:sp>
        <p:nvSpPr>
          <p:cNvPr id="12" name="Rektangel 11"/>
          <p:cNvSpPr/>
          <p:nvPr userDrawn="1"/>
        </p:nvSpPr>
        <p:spPr>
          <a:xfrm>
            <a:off x="-3251201" y="0"/>
            <a:ext cx="2888343" cy="2308324"/>
          </a:xfrm>
          <a:prstGeom prst="rect">
            <a:avLst/>
          </a:prstGeom>
        </p:spPr>
        <p:txBody>
          <a:bodyPr wrap="square">
            <a:spAutoFit/>
          </a:bodyPr>
          <a:lstStyle/>
          <a:p>
            <a:r>
              <a:rPr lang="da-DK" sz="1800" dirty="0" smtClean="0"/>
              <a:t>Billeder vælges og indsættes via Nykredit Design.</a:t>
            </a:r>
          </a:p>
          <a:p>
            <a:endParaRPr lang="da-DK" sz="1800" dirty="0" smtClean="0"/>
          </a:p>
          <a:p>
            <a:r>
              <a:rPr lang="da-DK" sz="1800" dirty="0" smtClean="0"/>
              <a:t>Vælg den</a:t>
            </a:r>
            <a:r>
              <a:rPr lang="da-DK" sz="1800" baseline="0" dirty="0" smtClean="0"/>
              <a:t> ønskede planche og det ønskede foto og placering.</a:t>
            </a:r>
            <a:endParaRPr lang="da-DK" sz="1800" dirty="0"/>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kollonner, 2 overskrifter">
    <p:spTree>
      <p:nvGrpSpPr>
        <p:cNvPr id="1" name=""/>
        <p:cNvGrpSpPr/>
        <p:nvPr/>
      </p:nvGrpSpPr>
      <p:grpSpPr>
        <a:xfrm>
          <a:off x="0" y="0"/>
          <a:ext cx="0" cy="0"/>
          <a:chOff x="0" y="0"/>
          <a:chExt cx="0" cy="0"/>
        </a:xfrm>
      </p:grpSpPr>
      <p:sp>
        <p:nvSpPr>
          <p:cNvPr id="15" name="Pladsholder til billede 14"/>
          <p:cNvSpPr>
            <a:spLocks noGrp="1"/>
          </p:cNvSpPr>
          <p:nvPr>
            <p:ph type="pic" sz="quarter" idx="18" hasCustomPrompt="1"/>
          </p:nvPr>
        </p:nvSpPr>
        <p:spPr>
          <a:xfrm>
            <a:off x="428400" y="0"/>
            <a:ext cx="4143600" cy="4819500"/>
          </a:xfrm>
        </p:spPr>
        <p:txBody>
          <a:bodyPr/>
          <a:lstStyle>
            <a:lvl1pPr marL="0" marR="0" indent="0" algn="l" defTabSz="914400" rtl="0" eaLnBrk="1" fontAlgn="auto" latinLnBrk="0" hangingPunct="1">
              <a:lnSpc>
                <a:spcPct val="120000"/>
              </a:lnSpc>
              <a:spcBef>
                <a:spcPts val="0"/>
              </a:spcBef>
              <a:spcAft>
                <a:spcPts val="0"/>
              </a:spcAft>
              <a:buClrTx/>
              <a:buSzTx/>
              <a:buFont typeface="Wingdings" pitchFamily="2" charset="2"/>
              <a:buNone/>
              <a:tabLst/>
              <a:defRPr lang="da-DK" sz="1200" b="0" kern="1200" baseline="0" dirty="0" smtClean="0">
                <a:solidFill>
                  <a:srgbClr val="5B6770"/>
                </a:solidFill>
                <a:latin typeface="Arial" pitchFamily="34" charset="0"/>
                <a:ea typeface="+mn-ea"/>
                <a:cs typeface="Arial" pitchFamily="34" charset="0"/>
              </a:defRPr>
            </a:lvl1pPr>
          </a:lstStyle>
          <a:p>
            <a:r>
              <a:rPr lang="da-DK" dirty="0" smtClean="0"/>
              <a:t>									</a:t>
            </a:r>
          </a:p>
          <a:p>
            <a:endParaRPr lang="da-DK" dirty="0"/>
          </a:p>
        </p:txBody>
      </p:sp>
      <p:sp>
        <p:nvSpPr>
          <p:cNvPr id="13" name="Pladsholder til indhold 10"/>
          <p:cNvSpPr>
            <a:spLocks noGrp="1"/>
          </p:cNvSpPr>
          <p:nvPr>
            <p:ph sz="quarter" idx="17"/>
          </p:nvPr>
        </p:nvSpPr>
        <p:spPr>
          <a:xfrm>
            <a:off x="856800" y="1082700"/>
            <a:ext cx="3600000" cy="3240000"/>
          </a:xfr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3" name="Pladsholder til dato 2"/>
          <p:cNvSpPr>
            <a:spLocks noGrp="1"/>
          </p:cNvSpPr>
          <p:nvPr>
            <p:ph type="dt" sz="half" idx="10"/>
          </p:nvPr>
        </p:nvSpPr>
        <p:spPr/>
        <p:txBody>
          <a:bodyPr/>
          <a:lstStyle/>
          <a:p>
            <a:fld id="{67B2188B-E9EF-4CC4-BDC5-BF97B4CD932A}" type="datetime2">
              <a:rPr lang="da-DK" smtClean="0"/>
              <a:pPr/>
              <a:t>10. september 2014</a:t>
            </a:fld>
            <a:endParaRPr lang="da-DK" dirty="0"/>
          </a:p>
        </p:txBody>
      </p:sp>
      <p:sp>
        <p:nvSpPr>
          <p:cNvPr id="4" name="Pladsholder til sidefod 3"/>
          <p:cNvSpPr>
            <a:spLocks noGrp="1"/>
          </p:cNvSpPr>
          <p:nvPr>
            <p:ph type="ftr" sz="quarter" idx="11"/>
          </p:nvPr>
        </p:nvSpPr>
        <p:spPr/>
        <p:txBody>
          <a:bodyPr/>
          <a:lstStyle/>
          <a:p>
            <a:endParaRPr lang="da-DK" dirty="0"/>
          </a:p>
        </p:txBody>
      </p:sp>
      <p:sp>
        <p:nvSpPr>
          <p:cNvPr id="5" name="Pladsholder til diasnummer 4"/>
          <p:cNvSpPr>
            <a:spLocks noGrp="1"/>
          </p:cNvSpPr>
          <p:nvPr>
            <p:ph type="sldNum" sz="quarter" idx="12"/>
          </p:nvPr>
        </p:nvSpPr>
        <p:spPr/>
        <p:txBody>
          <a:bodyPr/>
          <a:lstStyle/>
          <a:p>
            <a:fld id="{FCD6DE5C-C32F-43B7-B2E0-60959F05D63A}" type="slidenum">
              <a:rPr lang="da-DK" smtClean="0"/>
              <a:pPr/>
              <a:t>‹#›</a:t>
            </a:fld>
            <a:endParaRPr lang="da-DK" dirty="0"/>
          </a:p>
        </p:txBody>
      </p:sp>
      <p:sp>
        <p:nvSpPr>
          <p:cNvPr id="11" name="Pladsholder til billede 4"/>
          <p:cNvSpPr>
            <a:spLocks noGrp="1"/>
          </p:cNvSpPr>
          <p:nvPr>
            <p:ph type="pic" sz="quarter" idx="15"/>
          </p:nvPr>
        </p:nvSpPr>
        <p:spPr>
          <a:xfrm>
            <a:off x="4572000" y="0"/>
            <a:ext cx="4572000" cy="4603500"/>
          </a:xfrm>
          <a:prstGeom prst="rect">
            <a:avLst/>
          </a:prstGeom>
        </p:spPr>
        <p:txBody>
          <a:bodyPr/>
          <a:lstStyle>
            <a:lvl1pPr>
              <a:buNone/>
              <a:defRPr sz="1200">
                <a:solidFill>
                  <a:srgbClr val="5B6770"/>
                </a:solidFill>
                <a:latin typeface="Arial" pitchFamily="34" charset="0"/>
                <a:cs typeface="Arial" pitchFamily="34" charset="0"/>
              </a:defRPr>
            </a:lvl1pPr>
          </a:lstStyle>
          <a:p>
            <a:r>
              <a:rPr lang="da-DK" smtClean="0"/>
              <a:t>Klik på ikonet for at tilføje et billede</a:t>
            </a:r>
            <a:endParaRPr lang="da-DK" dirty="0"/>
          </a:p>
        </p:txBody>
      </p:sp>
      <p:sp>
        <p:nvSpPr>
          <p:cNvPr id="18" name="Pladsholder til tekst 17"/>
          <p:cNvSpPr>
            <a:spLocks noGrp="1"/>
          </p:cNvSpPr>
          <p:nvPr>
            <p:ph type="body" sz="quarter" idx="19" hasCustomPrompt="1"/>
          </p:nvPr>
        </p:nvSpPr>
        <p:spPr>
          <a:xfrm>
            <a:off x="5000399" y="270000"/>
            <a:ext cx="3600000" cy="629100"/>
          </a:xfrm>
        </p:spPr>
        <p:txBody>
          <a:bodyPr>
            <a:normAutofit/>
          </a:bodyPr>
          <a:lstStyle>
            <a:lvl1pPr>
              <a:lnSpc>
                <a:spcPct val="100000"/>
              </a:lnSpc>
              <a:defRPr sz="2000" baseline="0">
                <a:solidFill>
                  <a:srgbClr val="10137C"/>
                </a:solidFill>
              </a:defRPr>
            </a:lvl1pPr>
          </a:lstStyle>
          <a:p>
            <a:pPr lvl="0"/>
            <a:r>
              <a:rPr lang="da-DK" dirty="0" smtClean="0"/>
              <a:t>Overskrift 2</a:t>
            </a:r>
            <a:endParaRPr lang="da-DK" dirty="0"/>
          </a:p>
        </p:txBody>
      </p:sp>
      <p:sp>
        <p:nvSpPr>
          <p:cNvPr id="20" name="Pladsholder til indhold 19"/>
          <p:cNvSpPr>
            <a:spLocks noGrp="1"/>
          </p:cNvSpPr>
          <p:nvPr>
            <p:ph sz="quarter" idx="20"/>
          </p:nvPr>
        </p:nvSpPr>
        <p:spPr>
          <a:xfrm>
            <a:off x="5000399" y="1082700"/>
            <a:ext cx="3600000" cy="3240000"/>
          </a:xfr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2" name="Titel 1"/>
          <p:cNvSpPr>
            <a:spLocks noGrp="1"/>
          </p:cNvSpPr>
          <p:nvPr>
            <p:ph type="title" hasCustomPrompt="1"/>
          </p:nvPr>
        </p:nvSpPr>
        <p:spPr>
          <a:xfrm>
            <a:off x="856800" y="270000"/>
            <a:ext cx="3600000" cy="629100"/>
          </a:xfrm>
        </p:spPr>
        <p:txBody>
          <a:bodyPr/>
          <a:lstStyle>
            <a:lvl1pPr>
              <a:lnSpc>
                <a:spcPct val="100000"/>
              </a:lnSpc>
              <a:defRPr baseline="0"/>
            </a:lvl1pPr>
          </a:lstStyle>
          <a:p>
            <a:r>
              <a:rPr lang="da-DK" dirty="0" smtClean="0"/>
              <a:t>Overskrift 1</a:t>
            </a:r>
            <a:endParaRPr lang="da-DK" dirty="0"/>
          </a:p>
        </p:txBody>
      </p:sp>
      <p:sp>
        <p:nvSpPr>
          <p:cNvPr id="12" name="Pladsholder til tekst 9"/>
          <p:cNvSpPr>
            <a:spLocks noGrp="1"/>
          </p:cNvSpPr>
          <p:nvPr>
            <p:ph type="body" sz="quarter" idx="23"/>
          </p:nvPr>
        </p:nvSpPr>
        <p:spPr>
          <a:xfrm>
            <a:off x="856800" y="899100"/>
            <a:ext cx="3600000" cy="156600"/>
          </a:xfrm>
          <a:ln>
            <a:gradFill>
              <a:gsLst>
                <a:gs pos="97000">
                  <a:schemeClr val="bg1"/>
                </a:gs>
                <a:gs pos="97000">
                  <a:srgbClr val="A0A8AC"/>
                </a:gs>
              </a:gsLst>
              <a:lin ang="5400000" scaled="0"/>
            </a:gradFill>
          </a:ln>
        </p:spPr>
        <p:txBody>
          <a:bodyPr vert="horz" lIns="0" tIns="0" rIns="0" bIns="0" rtlCol="0">
            <a:noAutofit/>
          </a:bodyPr>
          <a:lstStyle>
            <a:lvl1pPr algn="l" defTabSz="914400" rtl="0" eaLnBrk="1" latinLnBrk="0" hangingPunct="1">
              <a:spcBef>
                <a:spcPts val="100"/>
              </a:spcBef>
              <a:buNone/>
              <a:defRPr lang="da-DK" sz="1200" b="0" kern="1200" dirty="0" smtClean="0">
                <a:solidFill>
                  <a:srgbClr val="10137C"/>
                </a:solidFill>
                <a:latin typeface="Verdana" pitchFamily="34" charset="0"/>
                <a:ea typeface="+mn-ea"/>
                <a:cs typeface="Arial" pitchFamily="34" charset="0"/>
              </a:defRPr>
            </a:lvl1pPr>
            <a:lvl2pPr algn="l" defTabSz="914400" rtl="0" eaLnBrk="1" latinLnBrk="0" hangingPunct="1">
              <a:spcBef>
                <a:spcPts val="100"/>
              </a:spcBef>
              <a:buNone/>
              <a:defRPr lang="da-DK" sz="1200" b="0" kern="1200" dirty="0" smtClean="0">
                <a:solidFill>
                  <a:srgbClr val="10137C"/>
                </a:solidFill>
                <a:latin typeface="Verdana" pitchFamily="34" charset="0"/>
                <a:ea typeface="+mn-ea"/>
                <a:cs typeface="Arial" pitchFamily="34" charset="0"/>
              </a:defRPr>
            </a:lvl2pPr>
            <a:lvl3pPr>
              <a:defRPr sz="1400" b="0"/>
            </a:lvl3pPr>
            <a:lvl4pPr>
              <a:defRPr sz="1400" b="0"/>
            </a:lvl4pPr>
            <a:lvl5pPr>
              <a:defRPr sz="1400" b="0"/>
            </a:lvl5pPr>
          </a:lstStyle>
          <a:p>
            <a:pPr lvl="0"/>
            <a:r>
              <a:rPr lang="da-DK" smtClean="0"/>
              <a:t>Klik for at redigere typografi i masteren</a:t>
            </a:r>
          </a:p>
          <a:p>
            <a:pPr lvl="1"/>
            <a:r>
              <a:rPr lang="da-DK" smtClean="0"/>
              <a:t>Andet niveau</a:t>
            </a:r>
          </a:p>
        </p:txBody>
      </p:sp>
      <p:sp>
        <p:nvSpPr>
          <p:cNvPr id="14" name="Pladsholder til tekst 9"/>
          <p:cNvSpPr>
            <a:spLocks noGrp="1"/>
          </p:cNvSpPr>
          <p:nvPr>
            <p:ph type="body" sz="quarter" idx="24"/>
          </p:nvPr>
        </p:nvSpPr>
        <p:spPr>
          <a:xfrm>
            <a:off x="5000399" y="899100"/>
            <a:ext cx="3600000" cy="156600"/>
          </a:xfrm>
          <a:ln>
            <a:gradFill>
              <a:gsLst>
                <a:gs pos="97000">
                  <a:schemeClr val="bg1"/>
                </a:gs>
                <a:gs pos="97000">
                  <a:srgbClr val="A0A8AC"/>
                </a:gs>
              </a:gsLst>
              <a:lin ang="5400000" scaled="0"/>
            </a:gradFill>
          </a:ln>
        </p:spPr>
        <p:txBody>
          <a:bodyPr vert="horz" lIns="0" tIns="0" rIns="0" bIns="0" rtlCol="0">
            <a:noAutofit/>
          </a:bodyPr>
          <a:lstStyle>
            <a:lvl1pPr algn="l" defTabSz="914400" rtl="0" eaLnBrk="1" latinLnBrk="0" hangingPunct="1">
              <a:spcBef>
                <a:spcPts val="100"/>
              </a:spcBef>
              <a:buNone/>
              <a:defRPr lang="da-DK" sz="1200" b="0" kern="1200" dirty="0" smtClean="0">
                <a:solidFill>
                  <a:srgbClr val="10137C"/>
                </a:solidFill>
                <a:latin typeface="Verdana" pitchFamily="34" charset="0"/>
                <a:ea typeface="+mn-ea"/>
                <a:cs typeface="Arial" pitchFamily="34" charset="0"/>
              </a:defRPr>
            </a:lvl1pPr>
            <a:lvl2pPr algn="l" defTabSz="914400" rtl="0" eaLnBrk="1" latinLnBrk="0" hangingPunct="1">
              <a:spcBef>
                <a:spcPts val="100"/>
              </a:spcBef>
              <a:buNone/>
              <a:defRPr lang="da-DK" sz="1200" b="0" kern="1200" dirty="0" smtClean="0">
                <a:solidFill>
                  <a:srgbClr val="10137C"/>
                </a:solidFill>
                <a:latin typeface="Verdana" pitchFamily="34" charset="0"/>
                <a:ea typeface="+mn-ea"/>
                <a:cs typeface="Arial" pitchFamily="34" charset="0"/>
              </a:defRPr>
            </a:lvl2pPr>
            <a:lvl3pPr>
              <a:defRPr sz="1400" b="0"/>
            </a:lvl3pPr>
            <a:lvl4pPr>
              <a:defRPr sz="1400" b="0"/>
            </a:lvl4pPr>
            <a:lvl5pPr>
              <a:defRPr sz="1400" b="0"/>
            </a:lvl5pPr>
          </a:lstStyle>
          <a:p>
            <a:pPr lvl="0"/>
            <a:r>
              <a:rPr lang="da-DK" smtClean="0"/>
              <a:t>Klik for at redigere typografi i masteren</a:t>
            </a:r>
          </a:p>
          <a:p>
            <a:pPr lvl="1"/>
            <a:r>
              <a:rPr lang="da-DK" smtClean="0"/>
              <a:t>Andet niveau</a:t>
            </a:r>
          </a:p>
        </p:txBody>
      </p:sp>
      <p:sp>
        <p:nvSpPr>
          <p:cNvPr id="16" name="Pladsholder til tekst 16"/>
          <p:cNvSpPr>
            <a:spLocks noGrp="1"/>
          </p:cNvSpPr>
          <p:nvPr>
            <p:ph type="body" sz="quarter" idx="25" hasCustomPrompt="1"/>
          </p:nvPr>
        </p:nvSpPr>
        <p:spPr>
          <a:xfrm>
            <a:off x="856800" y="4322700"/>
            <a:ext cx="3600000" cy="202500"/>
          </a:xfrm>
        </p:spPr>
        <p:txBody>
          <a:bodyPr>
            <a:noAutofit/>
          </a:bodyPr>
          <a:lstStyle>
            <a:lvl1pPr>
              <a:defRPr sz="700" b="0" baseline="0"/>
            </a:lvl1pPr>
            <a:lvl2pPr>
              <a:defRPr sz="900" b="0"/>
            </a:lvl2pPr>
            <a:lvl3pPr>
              <a:defRPr sz="900" b="0"/>
            </a:lvl3pPr>
            <a:lvl4pPr>
              <a:defRPr sz="900" b="0"/>
            </a:lvl4pPr>
            <a:lvl5pPr>
              <a:defRPr sz="900" b="0"/>
            </a:lvl5pPr>
          </a:lstStyle>
          <a:p>
            <a:pPr lvl="0"/>
            <a:r>
              <a:rPr lang="da-DK" dirty="0" smtClean="0"/>
              <a:t>Fodnote - Tekststørrelse 7</a:t>
            </a:r>
          </a:p>
        </p:txBody>
      </p:sp>
      <p:sp>
        <p:nvSpPr>
          <p:cNvPr id="17" name="Pladsholder til tekst 16"/>
          <p:cNvSpPr>
            <a:spLocks noGrp="1"/>
          </p:cNvSpPr>
          <p:nvPr>
            <p:ph type="body" sz="quarter" idx="26" hasCustomPrompt="1"/>
          </p:nvPr>
        </p:nvSpPr>
        <p:spPr>
          <a:xfrm>
            <a:off x="5000400" y="4322700"/>
            <a:ext cx="3600000" cy="202500"/>
          </a:xfrm>
        </p:spPr>
        <p:txBody>
          <a:bodyPr>
            <a:noAutofit/>
          </a:bodyPr>
          <a:lstStyle>
            <a:lvl1pPr>
              <a:defRPr sz="700" b="0" baseline="0"/>
            </a:lvl1pPr>
            <a:lvl2pPr>
              <a:defRPr sz="900" b="0"/>
            </a:lvl2pPr>
            <a:lvl3pPr>
              <a:defRPr sz="900" b="0"/>
            </a:lvl3pPr>
            <a:lvl4pPr>
              <a:defRPr sz="900" b="0"/>
            </a:lvl4pPr>
            <a:lvl5pPr>
              <a:defRPr sz="900" b="0"/>
            </a:lvl5pPr>
          </a:lstStyle>
          <a:p>
            <a:pPr lvl="0"/>
            <a:r>
              <a:rPr lang="da-DK" dirty="0" smtClean="0"/>
              <a:t>Fodnote - Tekststørrelse 7</a:t>
            </a:r>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kollonner, 2 overskrifter og streg">
    <p:spTree>
      <p:nvGrpSpPr>
        <p:cNvPr id="1" name=""/>
        <p:cNvGrpSpPr/>
        <p:nvPr/>
      </p:nvGrpSpPr>
      <p:grpSpPr>
        <a:xfrm>
          <a:off x="0" y="0"/>
          <a:ext cx="0" cy="0"/>
          <a:chOff x="0" y="0"/>
          <a:chExt cx="0" cy="0"/>
        </a:xfrm>
      </p:grpSpPr>
      <p:sp>
        <p:nvSpPr>
          <p:cNvPr id="15" name="Pladsholder til billede 14"/>
          <p:cNvSpPr>
            <a:spLocks noGrp="1"/>
          </p:cNvSpPr>
          <p:nvPr>
            <p:ph type="pic" sz="quarter" idx="18" hasCustomPrompt="1"/>
          </p:nvPr>
        </p:nvSpPr>
        <p:spPr>
          <a:xfrm>
            <a:off x="428400" y="0"/>
            <a:ext cx="4143600" cy="4819500"/>
          </a:xfrm>
        </p:spPr>
        <p:txBody>
          <a:bodyPr/>
          <a:lstStyle>
            <a:lvl1pPr marL="0" marR="0" indent="0" algn="l" defTabSz="914400" rtl="0" eaLnBrk="1" fontAlgn="auto" latinLnBrk="0" hangingPunct="1">
              <a:lnSpc>
                <a:spcPct val="120000"/>
              </a:lnSpc>
              <a:spcBef>
                <a:spcPts val="0"/>
              </a:spcBef>
              <a:spcAft>
                <a:spcPts val="0"/>
              </a:spcAft>
              <a:buClrTx/>
              <a:buSzTx/>
              <a:buFont typeface="Wingdings" pitchFamily="2" charset="2"/>
              <a:buNone/>
              <a:tabLst/>
              <a:defRPr lang="da-DK" sz="1200" b="0" kern="1200" baseline="0" dirty="0" smtClean="0">
                <a:solidFill>
                  <a:srgbClr val="5B6770"/>
                </a:solidFill>
                <a:latin typeface="Arial" pitchFamily="34" charset="0"/>
                <a:ea typeface="+mn-ea"/>
                <a:cs typeface="Arial" pitchFamily="34" charset="0"/>
              </a:defRPr>
            </a:lvl1pPr>
          </a:lstStyle>
          <a:p>
            <a:r>
              <a:rPr lang="da-DK" dirty="0" smtClean="0"/>
              <a:t>								</a:t>
            </a:r>
          </a:p>
          <a:p>
            <a:endParaRPr lang="da-DK" dirty="0"/>
          </a:p>
        </p:txBody>
      </p:sp>
      <p:sp>
        <p:nvSpPr>
          <p:cNvPr id="13" name="Pladsholder til indhold 10"/>
          <p:cNvSpPr>
            <a:spLocks noGrp="1"/>
          </p:cNvSpPr>
          <p:nvPr>
            <p:ph sz="quarter" idx="17"/>
          </p:nvPr>
        </p:nvSpPr>
        <p:spPr>
          <a:xfrm>
            <a:off x="856800" y="1082700"/>
            <a:ext cx="3600000" cy="3240000"/>
          </a:xfr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3" name="Pladsholder til dato 2"/>
          <p:cNvSpPr>
            <a:spLocks noGrp="1"/>
          </p:cNvSpPr>
          <p:nvPr>
            <p:ph type="dt" sz="half" idx="10"/>
          </p:nvPr>
        </p:nvSpPr>
        <p:spPr/>
        <p:txBody>
          <a:bodyPr/>
          <a:lstStyle/>
          <a:p>
            <a:fld id="{67B2188B-E9EF-4CC4-BDC5-BF97B4CD932A}" type="datetime2">
              <a:rPr lang="da-DK" smtClean="0"/>
              <a:pPr/>
              <a:t>10. september 2014</a:t>
            </a:fld>
            <a:endParaRPr lang="da-DK" dirty="0"/>
          </a:p>
        </p:txBody>
      </p:sp>
      <p:sp>
        <p:nvSpPr>
          <p:cNvPr id="4" name="Pladsholder til sidefod 3"/>
          <p:cNvSpPr>
            <a:spLocks noGrp="1"/>
          </p:cNvSpPr>
          <p:nvPr>
            <p:ph type="ftr" sz="quarter" idx="11"/>
          </p:nvPr>
        </p:nvSpPr>
        <p:spPr/>
        <p:txBody>
          <a:bodyPr/>
          <a:lstStyle/>
          <a:p>
            <a:endParaRPr lang="da-DK" dirty="0"/>
          </a:p>
        </p:txBody>
      </p:sp>
      <p:sp>
        <p:nvSpPr>
          <p:cNvPr id="5" name="Pladsholder til diasnummer 4"/>
          <p:cNvSpPr>
            <a:spLocks noGrp="1"/>
          </p:cNvSpPr>
          <p:nvPr>
            <p:ph type="sldNum" sz="quarter" idx="12"/>
          </p:nvPr>
        </p:nvSpPr>
        <p:spPr/>
        <p:txBody>
          <a:bodyPr/>
          <a:lstStyle/>
          <a:p>
            <a:fld id="{FCD6DE5C-C32F-43B7-B2E0-60959F05D63A}" type="slidenum">
              <a:rPr lang="da-DK" smtClean="0"/>
              <a:pPr/>
              <a:t>‹#›</a:t>
            </a:fld>
            <a:endParaRPr lang="da-DK" dirty="0"/>
          </a:p>
        </p:txBody>
      </p:sp>
      <p:sp>
        <p:nvSpPr>
          <p:cNvPr id="11" name="Pladsholder til billede 4"/>
          <p:cNvSpPr>
            <a:spLocks noGrp="1"/>
          </p:cNvSpPr>
          <p:nvPr>
            <p:ph type="pic" sz="quarter" idx="15"/>
          </p:nvPr>
        </p:nvSpPr>
        <p:spPr>
          <a:xfrm>
            <a:off x="4572000" y="0"/>
            <a:ext cx="4572000" cy="4603500"/>
          </a:xfrm>
          <a:prstGeom prst="rect">
            <a:avLst/>
          </a:prstGeom>
        </p:spPr>
        <p:txBody>
          <a:bodyPr/>
          <a:lstStyle>
            <a:lvl1pPr>
              <a:buNone/>
              <a:defRPr sz="1200">
                <a:solidFill>
                  <a:srgbClr val="5B6770"/>
                </a:solidFill>
                <a:latin typeface="Arial" pitchFamily="34" charset="0"/>
                <a:cs typeface="Arial" pitchFamily="34" charset="0"/>
              </a:defRPr>
            </a:lvl1pPr>
          </a:lstStyle>
          <a:p>
            <a:r>
              <a:rPr lang="da-DK" smtClean="0"/>
              <a:t>Klik på ikonet for at tilføje et billede</a:t>
            </a:r>
            <a:endParaRPr lang="da-DK" dirty="0"/>
          </a:p>
        </p:txBody>
      </p:sp>
      <p:sp>
        <p:nvSpPr>
          <p:cNvPr id="18" name="Pladsholder til tekst 17"/>
          <p:cNvSpPr>
            <a:spLocks noGrp="1"/>
          </p:cNvSpPr>
          <p:nvPr>
            <p:ph type="body" sz="quarter" idx="19" hasCustomPrompt="1"/>
          </p:nvPr>
        </p:nvSpPr>
        <p:spPr>
          <a:xfrm>
            <a:off x="5000399" y="270000"/>
            <a:ext cx="3600000" cy="629100"/>
          </a:xfrm>
        </p:spPr>
        <p:txBody>
          <a:bodyPr>
            <a:normAutofit/>
          </a:bodyPr>
          <a:lstStyle>
            <a:lvl1pPr>
              <a:lnSpc>
                <a:spcPct val="100000"/>
              </a:lnSpc>
              <a:defRPr sz="2000" baseline="0">
                <a:solidFill>
                  <a:srgbClr val="10137C"/>
                </a:solidFill>
              </a:defRPr>
            </a:lvl1pPr>
          </a:lstStyle>
          <a:p>
            <a:pPr lvl="0"/>
            <a:r>
              <a:rPr lang="da-DK" dirty="0" smtClean="0"/>
              <a:t>Overskrift 2</a:t>
            </a:r>
            <a:endParaRPr lang="da-DK" dirty="0"/>
          </a:p>
        </p:txBody>
      </p:sp>
      <p:sp>
        <p:nvSpPr>
          <p:cNvPr id="20" name="Pladsholder til indhold 19"/>
          <p:cNvSpPr>
            <a:spLocks noGrp="1"/>
          </p:cNvSpPr>
          <p:nvPr>
            <p:ph sz="quarter" idx="20"/>
          </p:nvPr>
        </p:nvSpPr>
        <p:spPr>
          <a:xfrm>
            <a:off x="5000399" y="1082700"/>
            <a:ext cx="3600000" cy="3240000"/>
          </a:xfr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2" name="Titel 1"/>
          <p:cNvSpPr>
            <a:spLocks noGrp="1"/>
          </p:cNvSpPr>
          <p:nvPr>
            <p:ph type="title" hasCustomPrompt="1"/>
          </p:nvPr>
        </p:nvSpPr>
        <p:spPr>
          <a:xfrm>
            <a:off x="856800" y="270000"/>
            <a:ext cx="3600000" cy="629100"/>
          </a:xfrm>
        </p:spPr>
        <p:txBody>
          <a:bodyPr/>
          <a:lstStyle>
            <a:lvl1pPr>
              <a:lnSpc>
                <a:spcPct val="100000"/>
              </a:lnSpc>
              <a:defRPr baseline="0"/>
            </a:lvl1pPr>
          </a:lstStyle>
          <a:p>
            <a:r>
              <a:rPr lang="da-DK" dirty="0" smtClean="0"/>
              <a:t>Overskrift 1</a:t>
            </a:r>
            <a:endParaRPr lang="da-DK" dirty="0"/>
          </a:p>
        </p:txBody>
      </p:sp>
      <p:sp>
        <p:nvSpPr>
          <p:cNvPr id="12" name="Pladsholder til tekst 9"/>
          <p:cNvSpPr>
            <a:spLocks noGrp="1"/>
          </p:cNvSpPr>
          <p:nvPr>
            <p:ph type="body" sz="quarter" idx="23"/>
          </p:nvPr>
        </p:nvSpPr>
        <p:spPr>
          <a:xfrm>
            <a:off x="856800" y="899100"/>
            <a:ext cx="3600000" cy="156600"/>
          </a:xfrm>
          <a:ln>
            <a:gradFill>
              <a:gsLst>
                <a:gs pos="97000">
                  <a:schemeClr val="bg1"/>
                </a:gs>
                <a:gs pos="97000">
                  <a:srgbClr val="A0A8AC"/>
                </a:gs>
              </a:gsLst>
              <a:lin ang="5400000" scaled="0"/>
            </a:gradFill>
          </a:ln>
        </p:spPr>
        <p:txBody>
          <a:bodyPr vert="horz" lIns="0" tIns="0" rIns="0" bIns="0" rtlCol="0">
            <a:noAutofit/>
          </a:bodyPr>
          <a:lstStyle>
            <a:lvl1pPr algn="l" defTabSz="914400" rtl="0" eaLnBrk="1" latinLnBrk="0" hangingPunct="1">
              <a:spcBef>
                <a:spcPts val="100"/>
              </a:spcBef>
              <a:buNone/>
              <a:defRPr lang="da-DK" sz="1200" b="0" kern="1200" dirty="0" smtClean="0">
                <a:solidFill>
                  <a:srgbClr val="10137C"/>
                </a:solidFill>
                <a:latin typeface="Verdana" pitchFamily="34" charset="0"/>
                <a:ea typeface="+mn-ea"/>
                <a:cs typeface="Arial" pitchFamily="34" charset="0"/>
              </a:defRPr>
            </a:lvl1pPr>
            <a:lvl2pPr algn="l" defTabSz="914400" rtl="0" eaLnBrk="1" latinLnBrk="0" hangingPunct="1">
              <a:spcBef>
                <a:spcPts val="100"/>
              </a:spcBef>
              <a:buNone/>
              <a:defRPr lang="da-DK" sz="1200" b="0" kern="1200" dirty="0" smtClean="0">
                <a:solidFill>
                  <a:srgbClr val="10137C"/>
                </a:solidFill>
                <a:latin typeface="Verdana" pitchFamily="34" charset="0"/>
                <a:ea typeface="+mn-ea"/>
                <a:cs typeface="Arial" pitchFamily="34" charset="0"/>
              </a:defRPr>
            </a:lvl2pPr>
            <a:lvl3pPr>
              <a:defRPr sz="1400" b="0"/>
            </a:lvl3pPr>
            <a:lvl4pPr>
              <a:defRPr sz="1400" b="0"/>
            </a:lvl4pPr>
            <a:lvl5pPr>
              <a:defRPr sz="1400" b="0"/>
            </a:lvl5pPr>
          </a:lstStyle>
          <a:p>
            <a:pPr lvl="0"/>
            <a:r>
              <a:rPr lang="da-DK" smtClean="0"/>
              <a:t>Klik for at redigere typografi i masteren</a:t>
            </a:r>
          </a:p>
          <a:p>
            <a:pPr lvl="1"/>
            <a:r>
              <a:rPr lang="da-DK" smtClean="0"/>
              <a:t>Andet niveau</a:t>
            </a:r>
          </a:p>
        </p:txBody>
      </p:sp>
      <p:sp>
        <p:nvSpPr>
          <p:cNvPr id="14" name="Pladsholder til tekst 9"/>
          <p:cNvSpPr>
            <a:spLocks noGrp="1"/>
          </p:cNvSpPr>
          <p:nvPr>
            <p:ph type="body" sz="quarter" idx="24"/>
          </p:nvPr>
        </p:nvSpPr>
        <p:spPr>
          <a:xfrm>
            <a:off x="5000399" y="899100"/>
            <a:ext cx="3600000" cy="156600"/>
          </a:xfrm>
          <a:ln>
            <a:gradFill>
              <a:gsLst>
                <a:gs pos="97000">
                  <a:schemeClr val="bg1"/>
                </a:gs>
                <a:gs pos="97000">
                  <a:srgbClr val="A0A8AC"/>
                </a:gs>
              </a:gsLst>
              <a:lin ang="5400000" scaled="0"/>
            </a:gradFill>
          </a:ln>
        </p:spPr>
        <p:txBody>
          <a:bodyPr vert="horz" lIns="0" tIns="0" rIns="0" bIns="0" rtlCol="0">
            <a:noAutofit/>
          </a:bodyPr>
          <a:lstStyle>
            <a:lvl1pPr algn="l" defTabSz="914400" rtl="0" eaLnBrk="1" latinLnBrk="0" hangingPunct="1">
              <a:spcBef>
                <a:spcPts val="100"/>
              </a:spcBef>
              <a:buNone/>
              <a:defRPr lang="da-DK" sz="1200" b="0" kern="1200" dirty="0" smtClean="0">
                <a:solidFill>
                  <a:srgbClr val="10137C"/>
                </a:solidFill>
                <a:latin typeface="Verdana" pitchFamily="34" charset="0"/>
                <a:ea typeface="+mn-ea"/>
                <a:cs typeface="Arial" pitchFamily="34" charset="0"/>
              </a:defRPr>
            </a:lvl1pPr>
            <a:lvl2pPr algn="l" defTabSz="914400" rtl="0" eaLnBrk="1" latinLnBrk="0" hangingPunct="1">
              <a:spcBef>
                <a:spcPts val="100"/>
              </a:spcBef>
              <a:buNone/>
              <a:defRPr lang="da-DK" sz="1200" b="0" kern="1200" dirty="0" smtClean="0">
                <a:solidFill>
                  <a:srgbClr val="10137C"/>
                </a:solidFill>
                <a:latin typeface="Verdana" pitchFamily="34" charset="0"/>
                <a:ea typeface="+mn-ea"/>
                <a:cs typeface="Arial" pitchFamily="34" charset="0"/>
              </a:defRPr>
            </a:lvl2pPr>
            <a:lvl3pPr>
              <a:defRPr sz="1400" b="0"/>
            </a:lvl3pPr>
            <a:lvl4pPr>
              <a:defRPr sz="1400" b="0"/>
            </a:lvl4pPr>
            <a:lvl5pPr>
              <a:defRPr sz="1400" b="0"/>
            </a:lvl5pPr>
          </a:lstStyle>
          <a:p>
            <a:pPr lvl="0"/>
            <a:r>
              <a:rPr lang="da-DK" smtClean="0"/>
              <a:t>Klik for at redigere typografi i masteren</a:t>
            </a:r>
          </a:p>
          <a:p>
            <a:pPr lvl="1"/>
            <a:r>
              <a:rPr lang="da-DK" smtClean="0"/>
              <a:t>Andet niveau</a:t>
            </a:r>
          </a:p>
        </p:txBody>
      </p:sp>
      <p:sp>
        <p:nvSpPr>
          <p:cNvPr id="16" name="Pladsholder til indhold 31"/>
          <p:cNvSpPr>
            <a:spLocks noGrp="1"/>
          </p:cNvSpPr>
          <p:nvPr>
            <p:ph sz="quarter" idx="35"/>
          </p:nvPr>
        </p:nvSpPr>
        <p:spPr>
          <a:xfrm>
            <a:off x="856800" y="4285688"/>
            <a:ext cx="3614738" cy="27000"/>
          </a:xfrm>
          <a:solidFill>
            <a:srgbClr val="10137C"/>
          </a:solidFill>
        </p:spPr>
        <p:txBody>
          <a:bodyPr>
            <a:noAutofit/>
          </a:bodyPr>
          <a:lstStyle>
            <a:lvl1pPr>
              <a:defRPr sz="100">
                <a:solidFill>
                  <a:srgbClr val="10137C"/>
                </a:solidFill>
              </a:defRPr>
            </a:lvl1pPr>
          </a:lstStyle>
          <a:p>
            <a:pPr lvl="0"/>
            <a:r>
              <a:rPr lang="da-DK" smtClean="0"/>
              <a:t>Klik for at redigere typografi i masteren</a:t>
            </a:r>
          </a:p>
        </p:txBody>
      </p:sp>
      <p:sp>
        <p:nvSpPr>
          <p:cNvPr id="17" name="Pladsholder til indhold 31"/>
          <p:cNvSpPr>
            <a:spLocks noGrp="1"/>
          </p:cNvSpPr>
          <p:nvPr>
            <p:ph sz="quarter" idx="36"/>
          </p:nvPr>
        </p:nvSpPr>
        <p:spPr>
          <a:xfrm>
            <a:off x="4995187" y="4285688"/>
            <a:ext cx="3614738" cy="27000"/>
          </a:xfrm>
          <a:solidFill>
            <a:srgbClr val="10137C"/>
          </a:solidFill>
        </p:spPr>
        <p:txBody>
          <a:bodyPr>
            <a:noAutofit/>
          </a:bodyPr>
          <a:lstStyle>
            <a:lvl1pPr>
              <a:defRPr sz="100">
                <a:solidFill>
                  <a:srgbClr val="10137C"/>
                </a:solidFill>
              </a:defRPr>
            </a:lvl1pPr>
          </a:lstStyle>
          <a:p>
            <a:pPr lvl="0"/>
            <a:r>
              <a:rPr lang="da-DK" smtClean="0"/>
              <a:t>Klik for at redigere typografi i masteren</a:t>
            </a:r>
          </a:p>
        </p:txBody>
      </p:sp>
      <p:sp>
        <p:nvSpPr>
          <p:cNvPr id="22" name="Pladsholder til tekst 16"/>
          <p:cNvSpPr>
            <a:spLocks noGrp="1"/>
          </p:cNvSpPr>
          <p:nvPr>
            <p:ph type="body" sz="quarter" idx="37" hasCustomPrompt="1"/>
          </p:nvPr>
        </p:nvSpPr>
        <p:spPr>
          <a:xfrm>
            <a:off x="856800" y="4322700"/>
            <a:ext cx="3600000" cy="202500"/>
          </a:xfrm>
        </p:spPr>
        <p:txBody>
          <a:bodyPr>
            <a:noAutofit/>
          </a:bodyPr>
          <a:lstStyle>
            <a:lvl1pPr>
              <a:defRPr sz="700" b="0" baseline="0"/>
            </a:lvl1pPr>
            <a:lvl2pPr>
              <a:defRPr sz="900" b="0"/>
            </a:lvl2pPr>
            <a:lvl3pPr>
              <a:defRPr sz="900" b="0"/>
            </a:lvl3pPr>
            <a:lvl4pPr>
              <a:defRPr sz="900" b="0"/>
            </a:lvl4pPr>
            <a:lvl5pPr>
              <a:defRPr sz="900" b="0"/>
            </a:lvl5pPr>
          </a:lstStyle>
          <a:p>
            <a:pPr lvl="0"/>
            <a:r>
              <a:rPr lang="da-DK" dirty="0" smtClean="0"/>
              <a:t>Fodnote - Tekststørrelse 7</a:t>
            </a:r>
          </a:p>
        </p:txBody>
      </p:sp>
      <p:sp>
        <p:nvSpPr>
          <p:cNvPr id="23" name="Pladsholder til tekst 16"/>
          <p:cNvSpPr>
            <a:spLocks noGrp="1"/>
          </p:cNvSpPr>
          <p:nvPr>
            <p:ph type="body" sz="quarter" idx="38" hasCustomPrompt="1"/>
          </p:nvPr>
        </p:nvSpPr>
        <p:spPr>
          <a:xfrm>
            <a:off x="5000400" y="4322700"/>
            <a:ext cx="3600000" cy="202500"/>
          </a:xfrm>
        </p:spPr>
        <p:txBody>
          <a:bodyPr>
            <a:noAutofit/>
          </a:bodyPr>
          <a:lstStyle>
            <a:lvl1pPr>
              <a:defRPr sz="700" b="0" baseline="0"/>
            </a:lvl1pPr>
            <a:lvl2pPr>
              <a:defRPr sz="900" b="0"/>
            </a:lvl2pPr>
            <a:lvl3pPr>
              <a:defRPr sz="900" b="0"/>
            </a:lvl3pPr>
            <a:lvl4pPr>
              <a:defRPr sz="900" b="0"/>
            </a:lvl4pPr>
            <a:lvl5pPr>
              <a:defRPr sz="900" b="0"/>
            </a:lvl5pPr>
          </a:lstStyle>
          <a:p>
            <a:pPr lvl="0"/>
            <a:r>
              <a:rPr lang="da-DK" dirty="0" smtClean="0"/>
              <a:t>Fodnote - Tekststørrelse 7</a:t>
            </a:r>
          </a:p>
        </p:txBody>
      </p:sp>
      <p:sp>
        <p:nvSpPr>
          <p:cNvPr id="19" name="Rektangel 18"/>
          <p:cNvSpPr/>
          <p:nvPr userDrawn="1"/>
        </p:nvSpPr>
        <p:spPr>
          <a:xfrm>
            <a:off x="-3251201" y="0"/>
            <a:ext cx="2888343" cy="1754326"/>
          </a:xfrm>
          <a:prstGeom prst="rect">
            <a:avLst/>
          </a:prstGeom>
        </p:spPr>
        <p:txBody>
          <a:bodyPr wrap="square">
            <a:spAutoFit/>
          </a:bodyPr>
          <a:lstStyle/>
          <a:p>
            <a:r>
              <a:rPr lang="da-DK" sz="1800" dirty="0" smtClean="0"/>
              <a:t>Lav</a:t>
            </a:r>
            <a:r>
              <a:rPr lang="da-DK" sz="1800" baseline="0" dirty="0" smtClean="0"/>
              <a:t> grafer i Excel, formatér dem under Nykredit Design i den ønskede størrelse og klip derefter ind i PowerPoint.</a:t>
            </a:r>
            <a:endParaRPr lang="da-DK" sz="1800" dirty="0"/>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kollonner, 1 overskrift til højre">
    <p:spTree>
      <p:nvGrpSpPr>
        <p:cNvPr id="1" name=""/>
        <p:cNvGrpSpPr/>
        <p:nvPr/>
      </p:nvGrpSpPr>
      <p:grpSpPr>
        <a:xfrm>
          <a:off x="0" y="0"/>
          <a:ext cx="0" cy="0"/>
          <a:chOff x="0" y="0"/>
          <a:chExt cx="0" cy="0"/>
        </a:xfrm>
      </p:grpSpPr>
      <p:sp>
        <p:nvSpPr>
          <p:cNvPr id="15" name="Pladsholder til billede 14"/>
          <p:cNvSpPr>
            <a:spLocks noGrp="1"/>
          </p:cNvSpPr>
          <p:nvPr>
            <p:ph type="pic" sz="quarter" idx="18" hasCustomPrompt="1"/>
          </p:nvPr>
        </p:nvSpPr>
        <p:spPr>
          <a:xfrm>
            <a:off x="428400" y="0"/>
            <a:ext cx="4143600" cy="4819500"/>
          </a:xfrm>
        </p:spPr>
        <p:txBody>
          <a:bodyPr/>
          <a:lstStyle>
            <a:lvl1pPr marL="0" marR="0" indent="0" algn="l" defTabSz="914400" rtl="0" eaLnBrk="1" fontAlgn="auto" latinLnBrk="0" hangingPunct="1">
              <a:lnSpc>
                <a:spcPct val="120000"/>
              </a:lnSpc>
              <a:spcBef>
                <a:spcPts val="0"/>
              </a:spcBef>
              <a:spcAft>
                <a:spcPts val="0"/>
              </a:spcAft>
              <a:buClrTx/>
              <a:buSzTx/>
              <a:buFont typeface="Wingdings" pitchFamily="2" charset="2"/>
              <a:buNone/>
              <a:tabLst/>
              <a:defRPr lang="da-DK" sz="1200" b="0" kern="1200" baseline="0" dirty="0" smtClean="0">
                <a:solidFill>
                  <a:srgbClr val="5B6770"/>
                </a:solidFill>
                <a:latin typeface="Arial" pitchFamily="34" charset="0"/>
                <a:ea typeface="+mn-ea"/>
                <a:cs typeface="Arial" pitchFamily="34" charset="0"/>
              </a:defRPr>
            </a:lvl1pPr>
          </a:lstStyle>
          <a:p>
            <a:r>
              <a:rPr lang="da-DK" dirty="0" smtClean="0"/>
              <a:t>								</a:t>
            </a:r>
          </a:p>
          <a:p>
            <a:endParaRPr lang="da-DK" dirty="0"/>
          </a:p>
        </p:txBody>
      </p:sp>
      <p:sp>
        <p:nvSpPr>
          <p:cNvPr id="13" name="Pladsholder til indhold 10"/>
          <p:cNvSpPr>
            <a:spLocks noGrp="1"/>
          </p:cNvSpPr>
          <p:nvPr>
            <p:ph sz="quarter" idx="17"/>
          </p:nvPr>
        </p:nvSpPr>
        <p:spPr>
          <a:xfrm>
            <a:off x="856800" y="899100"/>
            <a:ext cx="3600000" cy="3542400"/>
          </a:xfrm>
        </p:spPr>
        <p:txBody>
          <a:bodyPr/>
          <a:lstStyle>
            <a:lvl1pPr>
              <a:defRPr baseline="0"/>
            </a:lvl1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3" name="Pladsholder til dato 2"/>
          <p:cNvSpPr>
            <a:spLocks noGrp="1"/>
          </p:cNvSpPr>
          <p:nvPr>
            <p:ph type="dt" sz="half" idx="10"/>
          </p:nvPr>
        </p:nvSpPr>
        <p:spPr/>
        <p:txBody>
          <a:bodyPr/>
          <a:lstStyle/>
          <a:p>
            <a:fld id="{67B2188B-E9EF-4CC4-BDC5-BF97B4CD932A}" type="datetime2">
              <a:rPr lang="da-DK" smtClean="0"/>
              <a:pPr/>
              <a:t>10. september 2014</a:t>
            </a:fld>
            <a:endParaRPr lang="da-DK" dirty="0"/>
          </a:p>
        </p:txBody>
      </p:sp>
      <p:sp>
        <p:nvSpPr>
          <p:cNvPr id="4" name="Pladsholder til sidefod 3"/>
          <p:cNvSpPr>
            <a:spLocks noGrp="1"/>
          </p:cNvSpPr>
          <p:nvPr>
            <p:ph type="ftr" sz="quarter" idx="11"/>
          </p:nvPr>
        </p:nvSpPr>
        <p:spPr/>
        <p:txBody>
          <a:bodyPr/>
          <a:lstStyle/>
          <a:p>
            <a:endParaRPr lang="da-DK" dirty="0"/>
          </a:p>
        </p:txBody>
      </p:sp>
      <p:sp>
        <p:nvSpPr>
          <p:cNvPr id="5" name="Pladsholder til diasnummer 4"/>
          <p:cNvSpPr>
            <a:spLocks noGrp="1"/>
          </p:cNvSpPr>
          <p:nvPr>
            <p:ph type="sldNum" sz="quarter" idx="12"/>
          </p:nvPr>
        </p:nvSpPr>
        <p:spPr/>
        <p:txBody>
          <a:bodyPr/>
          <a:lstStyle/>
          <a:p>
            <a:fld id="{FCD6DE5C-C32F-43B7-B2E0-60959F05D63A}" type="slidenum">
              <a:rPr lang="da-DK" smtClean="0"/>
              <a:pPr/>
              <a:t>‹#›</a:t>
            </a:fld>
            <a:endParaRPr lang="da-DK" dirty="0"/>
          </a:p>
        </p:txBody>
      </p:sp>
      <p:sp>
        <p:nvSpPr>
          <p:cNvPr id="11" name="Pladsholder til billede 4"/>
          <p:cNvSpPr>
            <a:spLocks noGrp="1"/>
          </p:cNvSpPr>
          <p:nvPr>
            <p:ph type="pic" sz="quarter" idx="15"/>
          </p:nvPr>
        </p:nvSpPr>
        <p:spPr>
          <a:xfrm>
            <a:off x="4572000" y="0"/>
            <a:ext cx="4572000" cy="4603500"/>
          </a:xfrm>
          <a:prstGeom prst="rect">
            <a:avLst/>
          </a:prstGeom>
        </p:spPr>
        <p:txBody>
          <a:bodyPr/>
          <a:lstStyle>
            <a:lvl1pPr>
              <a:buNone/>
              <a:defRPr sz="1200">
                <a:solidFill>
                  <a:srgbClr val="5B6770"/>
                </a:solidFill>
                <a:latin typeface="Arial" pitchFamily="34" charset="0"/>
                <a:cs typeface="Arial" pitchFamily="34" charset="0"/>
              </a:defRPr>
            </a:lvl1pPr>
          </a:lstStyle>
          <a:p>
            <a:r>
              <a:rPr lang="da-DK" smtClean="0"/>
              <a:t>Klik på ikonet for at tilføje et billede</a:t>
            </a:r>
            <a:endParaRPr lang="da-DK" dirty="0"/>
          </a:p>
        </p:txBody>
      </p:sp>
      <p:sp>
        <p:nvSpPr>
          <p:cNvPr id="18" name="Pladsholder til tekst 17"/>
          <p:cNvSpPr>
            <a:spLocks noGrp="1"/>
          </p:cNvSpPr>
          <p:nvPr>
            <p:ph type="body" sz="quarter" idx="19" hasCustomPrompt="1"/>
          </p:nvPr>
        </p:nvSpPr>
        <p:spPr>
          <a:xfrm>
            <a:off x="5000399" y="270000"/>
            <a:ext cx="3600000" cy="629100"/>
          </a:xfrm>
        </p:spPr>
        <p:txBody>
          <a:bodyPr>
            <a:normAutofit/>
          </a:bodyPr>
          <a:lstStyle>
            <a:lvl1pPr>
              <a:lnSpc>
                <a:spcPct val="100000"/>
              </a:lnSpc>
              <a:defRPr sz="2000" baseline="0">
                <a:solidFill>
                  <a:srgbClr val="10137C"/>
                </a:solidFill>
              </a:defRPr>
            </a:lvl1pPr>
          </a:lstStyle>
          <a:p>
            <a:pPr lvl="0"/>
            <a:r>
              <a:rPr lang="da-DK" dirty="0" smtClean="0"/>
              <a:t>Overskrift 2</a:t>
            </a:r>
            <a:endParaRPr lang="da-DK" dirty="0"/>
          </a:p>
        </p:txBody>
      </p:sp>
      <p:sp>
        <p:nvSpPr>
          <p:cNvPr id="20" name="Pladsholder til indhold 19"/>
          <p:cNvSpPr>
            <a:spLocks noGrp="1"/>
          </p:cNvSpPr>
          <p:nvPr>
            <p:ph sz="quarter" idx="20"/>
          </p:nvPr>
        </p:nvSpPr>
        <p:spPr>
          <a:xfrm>
            <a:off x="5000399" y="1082700"/>
            <a:ext cx="3600000" cy="3240000"/>
          </a:xfr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2" name="Titel 1"/>
          <p:cNvSpPr>
            <a:spLocks noGrp="1"/>
          </p:cNvSpPr>
          <p:nvPr>
            <p:ph type="title" hasCustomPrompt="1"/>
          </p:nvPr>
        </p:nvSpPr>
        <p:spPr>
          <a:xfrm>
            <a:off x="856800" y="270000"/>
            <a:ext cx="3600000" cy="629100"/>
          </a:xfrm>
        </p:spPr>
        <p:txBody>
          <a:bodyPr/>
          <a:lstStyle>
            <a:lvl1pPr>
              <a:lnSpc>
                <a:spcPct val="100000"/>
              </a:lnSpc>
              <a:defRPr baseline="0"/>
            </a:lvl1pPr>
          </a:lstStyle>
          <a:p>
            <a:r>
              <a:rPr lang="da-DK" dirty="0" smtClean="0"/>
              <a:t>Overskrift 1</a:t>
            </a:r>
            <a:endParaRPr lang="da-DK" dirty="0"/>
          </a:p>
        </p:txBody>
      </p:sp>
      <p:sp>
        <p:nvSpPr>
          <p:cNvPr id="14" name="Pladsholder til tekst 9"/>
          <p:cNvSpPr>
            <a:spLocks noGrp="1"/>
          </p:cNvSpPr>
          <p:nvPr>
            <p:ph type="body" sz="quarter" idx="24"/>
          </p:nvPr>
        </p:nvSpPr>
        <p:spPr>
          <a:xfrm>
            <a:off x="5000399" y="899100"/>
            <a:ext cx="3600000" cy="156600"/>
          </a:xfrm>
          <a:ln>
            <a:gradFill>
              <a:gsLst>
                <a:gs pos="97000">
                  <a:schemeClr val="bg1"/>
                </a:gs>
                <a:gs pos="97000">
                  <a:srgbClr val="A0A8AC"/>
                </a:gs>
              </a:gsLst>
              <a:lin ang="5400000" scaled="0"/>
            </a:gradFill>
          </a:ln>
        </p:spPr>
        <p:txBody>
          <a:bodyPr vert="horz" lIns="0" tIns="0" rIns="0" bIns="0" rtlCol="0">
            <a:noAutofit/>
          </a:bodyPr>
          <a:lstStyle>
            <a:lvl1pPr algn="l" defTabSz="914400" rtl="0" eaLnBrk="1" latinLnBrk="0" hangingPunct="1">
              <a:spcBef>
                <a:spcPts val="100"/>
              </a:spcBef>
              <a:buNone/>
              <a:defRPr lang="da-DK" sz="1200" b="0" kern="1200" dirty="0" smtClean="0">
                <a:solidFill>
                  <a:srgbClr val="10137C"/>
                </a:solidFill>
                <a:latin typeface="Verdana" pitchFamily="34" charset="0"/>
                <a:ea typeface="+mn-ea"/>
                <a:cs typeface="Arial" pitchFamily="34" charset="0"/>
              </a:defRPr>
            </a:lvl1pPr>
            <a:lvl2pPr algn="l" defTabSz="914400" rtl="0" eaLnBrk="1" latinLnBrk="0" hangingPunct="1">
              <a:spcBef>
                <a:spcPts val="100"/>
              </a:spcBef>
              <a:buNone/>
              <a:defRPr lang="da-DK" sz="1200" b="0" kern="1200" dirty="0" smtClean="0">
                <a:solidFill>
                  <a:srgbClr val="10137C"/>
                </a:solidFill>
                <a:latin typeface="Verdana" pitchFamily="34" charset="0"/>
                <a:ea typeface="+mn-ea"/>
                <a:cs typeface="Arial" pitchFamily="34" charset="0"/>
              </a:defRPr>
            </a:lvl2pPr>
            <a:lvl3pPr>
              <a:defRPr sz="1400" b="0"/>
            </a:lvl3pPr>
            <a:lvl4pPr>
              <a:defRPr sz="1400" b="0"/>
            </a:lvl4pPr>
            <a:lvl5pPr>
              <a:defRPr sz="1400" b="0"/>
            </a:lvl5pPr>
          </a:lstStyle>
          <a:p>
            <a:pPr lvl="0"/>
            <a:r>
              <a:rPr lang="da-DK" smtClean="0"/>
              <a:t>Klik for at redigere typografi i masteren</a:t>
            </a:r>
          </a:p>
          <a:p>
            <a:pPr lvl="1"/>
            <a:r>
              <a:rPr lang="da-DK" smtClean="0"/>
              <a:t>Andet niveau</a:t>
            </a:r>
          </a:p>
        </p:txBody>
      </p:sp>
      <p:sp>
        <p:nvSpPr>
          <p:cNvPr id="17" name="Pladsholder til tekst 16"/>
          <p:cNvSpPr>
            <a:spLocks noGrp="1"/>
          </p:cNvSpPr>
          <p:nvPr>
            <p:ph type="body" sz="quarter" idx="25" hasCustomPrompt="1"/>
          </p:nvPr>
        </p:nvSpPr>
        <p:spPr>
          <a:xfrm>
            <a:off x="5000400" y="4322700"/>
            <a:ext cx="3600000" cy="202500"/>
          </a:xfrm>
        </p:spPr>
        <p:txBody>
          <a:bodyPr>
            <a:noAutofit/>
          </a:bodyPr>
          <a:lstStyle>
            <a:lvl1pPr>
              <a:defRPr sz="700" b="0" baseline="0"/>
            </a:lvl1pPr>
            <a:lvl2pPr>
              <a:defRPr sz="900" b="0"/>
            </a:lvl2pPr>
            <a:lvl3pPr>
              <a:defRPr sz="900" b="0"/>
            </a:lvl3pPr>
            <a:lvl4pPr>
              <a:defRPr sz="900" b="0"/>
            </a:lvl4pPr>
            <a:lvl5pPr>
              <a:defRPr sz="900" b="0"/>
            </a:lvl5pPr>
          </a:lstStyle>
          <a:p>
            <a:pPr lvl="0"/>
            <a:r>
              <a:rPr lang="da-DK" dirty="0" smtClean="0"/>
              <a:t>Fodnote - Tekststørrelse 7</a:t>
            </a:r>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Pladsholder til titel 8"/>
          <p:cNvSpPr>
            <a:spLocks noGrp="1"/>
          </p:cNvSpPr>
          <p:nvPr>
            <p:ph type="title"/>
          </p:nvPr>
        </p:nvSpPr>
        <p:spPr>
          <a:xfrm>
            <a:off x="856800" y="270000"/>
            <a:ext cx="7430400" cy="629100"/>
          </a:xfrm>
          <a:prstGeom prst="rect">
            <a:avLst/>
          </a:prstGeom>
        </p:spPr>
        <p:txBody>
          <a:bodyPr vert="horz" lIns="0" tIns="0" rIns="0" bIns="0" rtlCol="0" anchor="t">
            <a:normAutofit/>
          </a:bodyPr>
          <a:lstStyle/>
          <a:p>
            <a:r>
              <a:rPr lang="da-DK" dirty="0" smtClean="0"/>
              <a:t>Klik for at redigere titeltypografi i masteren</a:t>
            </a:r>
            <a:endParaRPr lang="da-DK" dirty="0"/>
          </a:p>
        </p:txBody>
      </p:sp>
      <p:sp>
        <p:nvSpPr>
          <p:cNvPr id="10" name="Pladsholder til tekst 9"/>
          <p:cNvSpPr>
            <a:spLocks noGrp="1"/>
          </p:cNvSpPr>
          <p:nvPr>
            <p:ph type="body" idx="1"/>
          </p:nvPr>
        </p:nvSpPr>
        <p:spPr>
          <a:xfrm>
            <a:off x="856800" y="899100"/>
            <a:ext cx="7430400" cy="3542400"/>
          </a:xfrm>
          <a:prstGeom prst="rect">
            <a:avLst/>
          </a:prstGeom>
        </p:spPr>
        <p:txBody>
          <a:bodyPr vert="horz" lIns="0" tIns="0" rIns="0" bIns="0" rtlCol="0">
            <a:normAutofit/>
          </a:bodyPr>
          <a:lstStyle/>
          <a:p>
            <a:pPr lvl="0"/>
            <a:r>
              <a:rPr lang="da-DK" dirty="0" smtClean="0"/>
              <a:t>Klik for at redigere typografi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p>
          <a:p>
            <a:pPr lvl="8"/>
            <a:endParaRPr lang="da-DK" dirty="0" smtClean="0"/>
          </a:p>
        </p:txBody>
      </p:sp>
      <p:sp>
        <p:nvSpPr>
          <p:cNvPr id="12" name="Rektangel 11"/>
          <p:cNvSpPr/>
          <p:nvPr/>
        </p:nvSpPr>
        <p:spPr>
          <a:xfrm>
            <a:off x="0" y="0"/>
            <a:ext cx="428400" cy="5143500"/>
          </a:xfrm>
          <a:prstGeom prst="rect">
            <a:avLst/>
          </a:prstGeom>
          <a:solidFill>
            <a:srgbClr val="EC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Rektangel 12"/>
          <p:cNvSpPr/>
          <p:nvPr/>
        </p:nvSpPr>
        <p:spPr>
          <a:xfrm>
            <a:off x="0" y="4819500"/>
            <a:ext cx="9144000" cy="324000"/>
          </a:xfrm>
          <a:prstGeom prst="rect">
            <a:avLst/>
          </a:prstGeom>
          <a:solidFill>
            <a:srgbClr val="EC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Pladsholder til dato 10"/>
          <p:cNvSpPr>
            <a:spLocks noGrp="1"/>
          </p:cNvSpPr>
          <p:nvPr>
            <p:ph type="dt" sz="half" idx="2"/>
          </p:nvPr>
        </p:nvSpPr>
        <p:spPr>
          <a:xfrm>
            <a:off x="856799" y="4955312"/>
            <a:ext cx="1051570" cy="123111"/>
          </a:xfrm>
          <a:prstGeom prst="rect">
            <a:avLst/>
          </a:prstGeom>
        </p:spPr>
        <p:txBody>
          <a:bodyPr vert="horz" wrap="none" lIns="0" tIns="0" rIns="0" bIns="0" rtlCol="0" anchor="ctr">
            <a:spAutoFit/>
          </a:bodyPr>
          <a:lstStyle>
            <a:lvl1pPr algn="l">
              <a:defRPr sz="800">
                <a:solidFill>
                  <a:srgbClr val="6E6E6E"/>
                </a:solidFill>
                <a:latin typeface="Verdana" pitchFamily="34" charset="0"/>
                <a:cs typeface="Arial" pitchFamily="34" charset="0"/>
              </a:defRPr>
            </a:lvl1pPr>
          </a:lstStyle>
          <a:p>
            <a:fld id="{68B7A97E-30A9-4640-86F0-71988D229FFE}" type="datetime2">
              <a:rPr lang="da-DK" smtClean="0"/>
              <a:pPr/>
              <a:t>10. september 2014</a:t>
            </a:fld>
            <a:endParaRPr lang="da-DK" dirty="0"/>
          </a:p>
        </p:txBody>
      </p:sp>
      <p:sp>
        <p:nvSpPr>
          <p:cNvPr id="14" name="Pladsholder til sidefod 13"/>
          <p:cNvSpPr>
            <a:spLocks noGrp="1"/>
          </p:cNvSpPr>
          <p:nvPr>
            <p:ph type="ftr" sz="quarter" idx="3"/>
          </p:nvPr>
        </p:nvSpPr>
        <p:spPr>
          <a:xfrm>
            <a:off x="2034222" y="4955312"/>
            <a:ext cx="2520000" cy="123111"/>
          </a:xfrm>
          <a:prstGeom prst="rect">
            <a:avLst/>
          </a:prstGeom>
        </p:spPr>
        <p:txBody>
          <a:bodyPr vert="horz" wrap="square" lIns="0" tIns="0" rIns="0" bIns="0" rtlCol="0" anchor="ctr">
            <a:spAutoFit/>
          </a:bodyPr>
          <a:lstStyle>
            <a:lvl1pPr marL="0" algn="l" defTabSz="914400" rtl="0" eaLnBrk="1" latinLnBrk="0" hangingPunct="1">
              <a:defRPr lang="da-DK" sz="800" kern="1200" dirty="0" smtClean="0">
                <a:solidFill>
                  <a:srgbClr val="6E6E6E"/>
                </a:solidFill>
                <a:latin typeface="Verdana" pitchFamily="34" charset="0"/>
                <a:ea typeface="+mn-ea"/>
                <a:cs typeface="Arial" pitchFamily="34" charset="0"/>
              </a:defRPr>
            </a:lvl1pPr>
          </a:lstStyle>
          <a:p>
            <a:endParaRPr lang="da-DK"/>
          </a:p>
        </p:txBody>
      </p:sp>
      <p:sp>
        <p:nvSpPr>
          <p:cNvPr id="16" name="Pladsholder til diasnummer 15"/>
          <p:cNvSpPr>
            <a:spLocks noGrp="1"/>
          </p:cNvSpPr>
          <p:nvPr>
            <p:ph type="sldNum" sz="quarter" idx="4"/>
          </p:nvPr>
        </p:nvSpPr>
        <p:spPr>
          <a:xfrm>
            <a:off x="428400" y="4955312"/>
            <a:ext cx="301142" cy="123111"/>
          </a:xfrm>
          <a:prstGeom prst="rect">
            <a:avLst/>
          </a:prstGeom>
        </p:spPr>
        <p:txBody>
          <a:bodyPr vert="horz" wrap="square" lIns="0" tIns="0" rIns="0" bIns="0" rtlCol="0" anchor="ctr">
            <a:spAutoFit/>
          </a:bodyPr>
          <a:lstStyle>
            <a:lvl1pPr marL="0" algn="l" defTabSz="914400" rtl="0" eaLnBrk="1" latinLnBrk="0" hangingPunct="1">
              <a:defRPr lang="da-DK" sz="800" kern="1200" smtClean="0">
                <a:solidFill>
                  <a:srgbClr val="10137C"/>
                </a:solidFill>
                <a:latin typeface="Verdana" pitchFamily="34" charset="0"/>
                <a:ea typeface="+mn-ea"/>
                <a:cs typeface="Arial" pitchFamily="34" charset="0"/>
              </a:defRPr>
            </a:lvl1pPr>
          </a:lstStyle>
          <a:p>
            <a:fld id="{FCD6DE5C-C32F-43B7-B2E0-60959F05D63A}" type="slidenum">
              <a:rPr lang="da-DK" smtClean="0"/>
              <a:pPr/>
              <a:t>‹#›</a:t>
            </a:fld>
            <a:endParaRPr lang="da-DK" dirty="0"/>
          </a:p>
        </p:txBody>
      </p:sp>
      <p:pic>
        <p:nvPicPr>
          <p:cNvPr id="17" name="Billede 16" descr="Side logo i højopløsning.JPG"/>
          <p:cNvPicPr>
            <a:picLocks noChangeAspect="1"/>
          </p:cNvPicPr>
          <p:nvPr/>
        </p:nvPicPr>
        <p:blipFill>
          <a:blip r:embed="rId32" cstate="print"/>
          <a:stretch>
            <a:fillRect/>
          </a:stretch>
        </p:blipFill>
        <p:spPr>
          <a:xfrm>
            <a:off x="4572000" y="4603501"/>
            <a:ext cx="4572000" cy="431390"/>
          </a:xfrm>
          <a:prstGeom prst="rect">
            <a:avLst/>
          </a:prstGeom>
        </p:spPr>
      </p:pic>
    </p:spTree>
  </p:cSld>
  <p:clrMap bg1="lt1" tx1="dk1" bg2="lt2" tx2="dk2" accent1="accent1" accent2="accent2" accent3="accent3" accent4="accent4" accent5="accent5" accent6="accent6" hlink="hlink" folHlink="folHlink"/>
  <p:sldLayoutIdLst>
    <p:sldLayoutId id="2147483656" r:id="rId1"/>
    <p:sldLayoutId id="2147483649" r:id="rId2"/>
    <p:sldLayoutId id="2147483706" r:id="rId3"/>
    <p:sldLayoutId id="2147483692" r:id="rId4"/>
    <p:sldLayoutId id="2147483687" r:id="rId5"/>
    <p:sldLayoutId id="2147483667" r:id="rId6"/>
    <p:sldLayoutId id="2147483684" r:id="rId7"/>
    <p:sldLayoutId id="2147483685" r:id="rId8"/>
    <p:sldLayoutId id="2147483689" r:id="rId9"/>
    <p:sldLayoutId id="2147483690" r:id="rId10"/>
    <p:sldLayoutId id="2147483686" r:id="rId11"/>
    <p:sldLayoutId id="2147483691" r:id="rId12"/>
    <p:sldLayoutId id="2147483709" r:id="rId13"/>
    <p:sldLayoutId id="2147483707" r:id="rId14"/>
    <p:sldLayoutId id="2147483710" r:id="rId15"/>
    <p:sldLayoutId id="2147483711" r:id="rId16"/>
    <p:sldLayoutId id="2147483712" r:id="rId17"/>
    <p:sldLayoutId id="2147483713" r:id="rId18"/>
    <p:sldLayoutId id="2147483714" r:id="rId19"/>
    <p:sldLayoutId id="2147483715" r:id="rId20"/>
    <p:sldLayoutId id="2147483716" r:id="rId21"/>
    <p:sldLayoutId id="2147483717" r:id="rId22"/>
    <p:sldLayoutId id="2147483718" r:id="rId23"/>
    <p:sldLayoutId id="2147483719" r:id="rId24"/>
    <p:sldLayoutId id="2147483720" r:id="rId25"/>
    <p:sldLayoutId id="2147483721" r:id="rId26"/>
    <p:sldLayoutId id="2147483722" r:id="rId27"/>
    <p:sldLayoutId id="2147483660" r:id="rId28"/>
    <p:sldLayoutId id="2147483678" r:id="rId29"/>
    <p:sldLayoutId id="2147483723" r:id="rId30"/>
  </p:sldLayoutIdLst>
  <p:transition/>
  <p:timing>
    <p:tnLst>
      <p:par>
        <p:cTn id="1" dur="indefinite" restart="never" nodeType="tmRoot"/>
      </p:par>
    </p:tnLst>
  </p:timing>
  <p:hf hdr="0"/>
  <p:txStyles>
    <p:titleStyle>
      <a:lvl1pPr algn="l" defTabSz="914400" rtl="0" eaLnBrk="1" latinLnBrk="0" hangingPunct="1">
        <a:lnSpc>
          <a:spcPct val="120000"/>
        </a:lnSpc>
        <a:spcBef>
          <a:spcPct val="0"/>
        </a:spcBef>
        <a:buNone/>
        <a:defRPr sz="2000" b="0" kern="1200">
          <a:solidFill>
            <a:srgbClr val="10137C"/>
          </a:solidFill>
          <a:latin typeface="Verdana" pitchFamily="34" charset="0"/>
          <a:ea typeface="+mj-ea"/>
          <a:cs typeface="Arial" pitchFamily="34" charset="0"/>
        </a:defRPr>
      </a:lvl1pPr>
    </p:titleStyle>
    <p:bodyStyle>
      <a:lvl1pPr marL="0" indent="0" algn="l" defTabSz="914400" rtl="0" eaLnBrk="1" latinLnBrk="0" hangingPunct="1">
        <a:lnSpc>
          <a:spcPct val="120000"/>
        </a:lnSpc>
        <a:spcBef>
          <a:spcPts val="0"/>
        </a:spcBef>
        <a:buFont typeface="Wingdings" pitchFamily="2" charset="2"/>
        <a:buNone/>
        <a:defRPr sz="1600" b="0" kern="1200" baseline="0">
          <a:solidFill>
            <a:srgbClr val="5B6770"/>
          </a:solidFill>
          <a:latin typeface="Verdana" pitchFamily="34" charset="0"/>
          <a:ea typeface="+mn-ea"/>
          <a:cs typeface="Arial" pitchFamily="34" charset="0"/>
        </a:defRPr>
      </a:lvl1pPr>
      <a:lvl2pPr marL="252000" indent="-252000" algn="l" defTabSz="914400" rtl="0" eaLnBrk="1" latinLnBrk="0" hangingPunct="1">
        <a:lnSpc>
          <a:spcPct val="120000"/>
        </a:lnSpc>
        <a:spcBef>
          <a:spcPts val="0"/>
        </a:spcBef>
        <a:buFont typeface="Arial" pitchFamily="34" charset="0"/>
        <a:buChar char="•"/>
        <a:defRPr sz="1600" b="0" kern="1200">
          <a:solidFill>
            <a:srgbClr val="5B6770"/>
          </a:solidFill>
          <a:latin typeface="Verdana" pitchFamily="34" charset="0"/>
          <a:ea typeface="+mn-ea"/>
          <a:cs typeface="Arial" pitchFamily="34" charset="0"/>
        </a:defRPr>
      </a:lvl2pPr>
      <a:lvl3pPr marL="468000" indent="-216000" algn="l" defTabSz="914400" rtl="0" eaLnBrk="1" latinLnBrk="0" hangingPunct="1">
        <a:lnSpc>
          <a:spcPct val="120000"/>
        </a:lnSpc>
        <a:spcBef>
          <a:spcPts val="0"/>
        </a:spcBef>
        <a:buFont typeface="Bernard MT Condensed" pitchFamily="18" charset="0"/>
        <a:buChar char="–"/>
        <a:defRPr sz="1600" b="0" kern="1200">
          <a:solidFill>
            <a:srgbClr val="5B6770"/>
          </a:solidFill>
          <a:latin typeface="Verdana" pitchFamily="34" charset="0"/>
          <a:ea typeface="+mn-ea"/>
          <a:cs typeface="Arial" pitchFamily="34" charset="0"/>
        </a:defRPr>
      </a:lvl3pPr>
      <a:lvl4pPr marL="252000" indent="-252000" algn="l" defTabSz="914400" rtl="0" eaLnBrk="1" latinLnBrk="0" hangingPunct="1">
        <a:lnSpc>
          <a:spcPct val="120000"/>
        </a:lnSpc>
        <a:spcBef>
          <a:spcPts val="0"/>
        </a:spcBef>
        <a:buFont typeface="Arial" pitchFamily="34" charset="0"/>
        <a:buChar char="•"/>
        <a:defRPr sz="1600" b="0" kern="1200">
          <a:solidFill>
            <a:srgbClr val="D0D3D4"/>
          </a:solidFill>
          <a:latin typeface="Verdana" pitchFamily="34" charset="0"/>
          <a:ea typeface="+mn-ea"/>
          <a:cs typeface="Arial" pitchFamily="34" charset="0"/>
        </a:defRPr>
      </a:lvl4pPr>
      <a:lvl5pPr marL="0" indent="0" algn="l" defTabSz="914400" rtl="0" eaLnBrk="1" latinLnBrk="0" hangingPunct="1">
        <a:lnSpc>
          <a:spcPct val="120000"/>
        </a:lnSpc>
        <a:spcBef>
          <a:spcPts val="0"/>
        </a:spcBef>
        <a:buFont typeface="Wingdings" pitchFamily="2" charset="2"/>
        <a:buNone/>
        <a:defRPr sz="1600" b="0" kern="1200">
          <a:solidFill>
            <a:srgbClr val="D0D3D4"/>
          </a:solidFill>
          <a:latin typeface="Verdana" pitchFamily="34" charset="0"/>
          <a:ea typeface="+mn-ea"/>
          <a:cs typeface="Arial" pitchFamily="34" charset="0"/>
        </a:defRPr>
      </a:lvl5pPr>
      <a:lvl6pPr marL="0" indent="0" algn="l" defTabSz="914400" rtl="0" eaLnBrk="1" latinLnBrk="0" hangingPunct="1">
        <a:lnSpc>
          <a:spcPct val="120000"/>
        </a:lnSpc>
        <a:spcBef>
          <a:spcPts val="0"/>
        </a:spcBef>
        <a:buFontTx/>
        <a:buNone/>
        <a:defRPr lang="da-DK" sz="1500" b="0" kern="1200" baseline="0" dirty="0" smtClean="0">
          <a:solidFill>
            <a:srgbClr val="6E6E6E"/>
          </a:solidFill>
          <a:latin typeface="Verdana" pitchFamily="34" charset="0"/>
          <a:ea typeface="+mn-ea"/>
          <a:cs typeface="Arial" pitchFamily="34" charset="0"/>
        </a:defRPr>
      </a:lvl6pPr>
      <a:lvl7pPr marL="252000" indent="-252000" algn="l" defTabSz="914400" rtl="0" eaLnBrk="1" latinLnBrk="0" hangingPunct="1">
        <a:lnSpc>
          <a:spcPct val="120000"/>
        </a:lnSpc>
        <a:spcBef>
          <a:spcPts val="0"/>
        </a:spcBef>
        <a:buFont typeface="Arial" pitchFamily="34" charset="0"/>
        <a:buChar char="•"/>
        <a:defRPr sz="1500" kern="1200">
          <a:solidFill>
            <a:srgbClr val="6E6E6E"/>
          </a:solidFill>
          <a:latin typeface="Verdana" pitchFamily="34" charset="0"/>
          <a:ea typeface="+mn-ea"/>
          <a:cs typeface="+mn-cs"/>
        </a:defRPr>
      </a:lvl7pPr>
      <a:lvl8pPr marL="468000" indent="-216000" algn="l" defTabSz="914400" rtl="0" eaLnBrk="1" latinLnBrk="0" hangingPunct="1">
        <a:lnSpc>
          <a:spcPct val="120000"/>
        </a:lnSpc>
        <a:spcBef>
          <a:spcPts val="0"/>
        </a:spcBef>
        <a:buFont typeface="Verdana" pitchFamily="34" charset="0"/>
        <a:buChar char="–"/>
        <a:defRPr sz="1500" kern="1200">
          <a:solidFill>
            <a:srgbClr val="6E6E6E"/>
          </a:solidFill>
          <a:latin typeface="Verdana" pitchFamily="34" charset="0"/>
          <a:ea typeface="+mn-ea"/>
          <a:cs typeface="+mn-cs"/>
        </a:defRPr>
      </a:lvl8pPr>
      <a:lvl9pPr marL="252000" indent="-252000" algn="l" defTabSz="914400" rtl="0" eaLnBrk="1" latinLnBrk="0" hangingPunct="1">
        <a:lnSpc>
          <a:spcPct val="120000"/>
        </a:lnSpc>
        <a:spcBef>
          <a:spcPts val="0"/>
        </a:spcBef>
        <a:buFont typeface="Arial" pitchFamily="34" charset="0"/>
        <a:buChar char="•"/>
        <a:defRPr sz="1600" kern="1200">
          <a:solidFill>
            <a:srgbClr val="CCCCCC"/>
          </a:solidFill>
          <a:latin typeface="Verdana" pitchFamily="34" charset="0"/>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emf"/><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3.xml"/><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package" Target="../embeddings/Microsoft_Word_Document1.docx"/></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billede 5"/>
          <p:cNvSpPr>
            <a:spLocks noGrp="1"/>
          </p:cNvSpPr>
          <p:nvPr>
            <p:ph type="pic" sz="quarter" idx="11"/>
          </p:nvPr>
        </p:nvSpPr>
        <p:spPr/>
      </p:sp>
      <p:sp>
        <p:nvSpPr>
          <p:cNvPr id="5" name="Pladsholder til tekst 4"/>
          <p:cNvSpPr>
            <a:spLocks noGrp="1"/>
          </p:cNvSpPr>
          <p:nvPr>
            <p:ph type="body" sz="quarter" idx="10"/>
          </p:nvPr>
        </p:nvSpPr>
        <p:spPr/>
        <p:txBody>
          <a:bodyPr>
            <a:normAutofit fontScale="62500" lnSpcReduction="20000"/>
          </a:bodyPr>
          <a:lstStyle/>
          <a:p>
            <a:r>
              <a:rPr lang="en-GB" dirty="0" smtClean="0"/>
              <a:t>Mirror, mirror, who is the fairest of them all? – Reflections on the design of and risk distribution in the mortgage systems of Denmark and the UK</a:t>
            </a:r>
            <a:endParaRPr lang="da-DK" dirty="0" smtClean="0"/>
          </a:p>
          <a:p>
            <a:r>
              <a:rPr lang="en-GB" dirty="0" smtClean="0"/>
              <a:t> </a:t>
            </a:r>
            <a:endParaRPr lang="da-DK" dirty="0" smtClean="0"/>
          </a:p>
        </p:txBody>
      </p:sp>
      <p:sp>
        <p:nvSpPr>
          <p:cNvPr id="3" name="Pladsholder til indhold 2"/>
          <p:cNvSpPr>
            <a:spLocks noGrp="1"/>
          </p:cNvSpPr>
          <p:nvPr>
            <p:ph type="body" sz="quarter" idx="13"/>
          </p:nvPr>
        </p:nvSpPr>
        <p:spPr/>
        <p:txBody>
          <a:bodyPr>
            <a:normAutofit fontScale="77500" lnSpcReduction="20000"/>
          </a:bodyPr>
          <a:lstStyle/>
          <a:p>
            <a:r>
              <a:rPr lang="en-GB" dirty="0" smtClean="0"/>
              <a:t>Jesper Berg and Christian Sinding Bentzen</a:t>
            </a:r>
            <a:endParaRPr lang="da-DK" dirty="0" smtClean="0">
              <a:solidFill>
                <a:srgbClr val="10137C"/>
              </a:solidFill>
            </a:endParaRPr>
          </a:p>
          <a:p>
            <a:r>
              <a:rPr lang="da-DK" dirty="0" smtClean="0"/>
              <a:t>NIESR Conference </a:t>
            </a:r>
          </a:p>
          <a:p>
            <a:r>
              <a:rPr lang="en-GB" b="1" dirty="0" smtClean="0"/>
              <a:t>THE FUTURE OF HOUSING FINANCE</a:t>
            </a:r>
            <a:endParaRPr lang="da-DK" dirty="0" smtClean="0"/>
          </a:p>
          <a:p>
            <a:r>
              <a:rPr lang="en-GB" b="1" dirty="0" smtClean="0"/>
              <a:t>Third Annual Finance Conference</a:t>
            </a:r>
            <a:endParaRPr lang="da-DK" dirty="0" smtClean="0"/>
          </a:p>
          <a:p>
            <a:r>
              <a:rPr lang="en-GB" dirty="0" smtClean="0"/>
              <a:t>Friday the 12</a:t>
            </a:r>
            <a:r>
              <a:rPr lang="en-GB" baseline="30000" dirty="0" smtClean="0"/>
              <a:t>th</a:t>
            </a:r>
            <a:r>
              <a:rPr lang="en-GB" dirty="0" smtClean="0"/>
              <a:t> September 2014</a:t>
            </a:r>
            <a:endParaRPr lang="da-DK" dirty="0" smtClean="0"/>
          </a:p>
          <a:p>
            <a:endParaRPr lang="da-DK" dirty="0"/>
          </a:p>
        </p:txBody>
      </p:sp>
      <p:sp>
        <p:nvSpPr>
          <p:cNvPr id="7" name="Pladsholder til tekst 6"/>
          <p:cNvSpPr>
            <a:spLocks noGrp="1"/>
          </p:cNvSpPr>
          <p:nvPr>
            <p:ph type="body" sz="quarter" idx="16"/>
          </p:nvPr>
        </p:nvSpPr>
        <p:spPr/>
        <p:txBody>
          <a:bodyPr/>
          <a:lstStyle/>
          <a:p>
            <a:endParaRPr lang="da-DK"/>
          </a:p>
        </p:txBody>
      </p:sp>
      <p:pic>
        <p:nvPicPr>
          <p:cNvPr id="1026" name="Picture 2"/>
          <p:cNvPicPr>
            <a:picLocks noChangeAspect="1" noChangeArrowheads="1"/>
          </p:cNvPicPr>
          <p:nvPr/>
        </p:nvPicPr>
        <p:blipFill>
          <a:blip r:embed="rId2" cstate="print"/>
          <a:srcRect/>
          <a:stretch>
            <a:fillRect/>
          </a:stretch>
        </p:blipFill>
        <p:spPr bwMode="auto">
          <a:xfrm>
            <a:off x="6506091" y="1950244"/>
            <a:ext cx="2161659" cy="201096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dato 2"/>
          <p:cNvSpPr>
            <a:spLocks noGrp="1"/>
          </p:cNvSpPr>
          <p:nvPr>
            <p:ph type="dt" sz="half" idx="10"/>
          </p:nvPr>
        </p:nvSpPr>
        <p:spPr/>
        <p:txBody>
          <a:bodyPr/>
          <a:lstStyle/>
          <a:p>
            <a:fld id="{321EDADB-AA28-4395-910C-0EB61F3FE831}" type="datetime2">
              <a:rPr lang="da-DK" smtClean="0"/>
              <a:pPr/>
              <a:t>10. september 2014</a:t>
            </a:fld>
            <a:endParaRPr lang="da-DK" dirty="0"/>
          </a:p>
        </p:txBody>
      </p:sp>
      <p:sp>
        <p:nvSpPr>
          <p:cNvPr id="4" name="Pladsholder til sidefod 3"/>
          <p:cNvSpPr>
            <a:spLocks noGrp="1"/>
          </p:cNvSpPr>
          <p:nvPr>
            <p:ph type="ftr" sz="quarter" idx="11"/>
          </p:nvPr>
        </p:nvSpPr>
        <p:spPr/>
        <p:txBody>
          <a:bodyPr/>
          <a:lstStyle/>
          <a:p>
            <a:endParaRPr lang="da-DK" dirty="0"/>
          </a:p>
        </p:txBody>
      </p:sp>
      <p:sp>
        <p:nvSpPr>
          <p:cNvPr id="5" name="Pladsholder til diasnummer 4"/>
          <p:cNvSpPr>
            <a:spLocks noGrp="1"/>
          </p:cNvSpPr>
          <p:nvPr>
            <p:ph type="sldNum" sz="quarter" idx="12"/>
          </p:nvPr>
        </p:nvSpPr>
        <p:spPr/>
        <p:txBody>
          <a:bodyPr/>
          <a:lstStyle/>
          <a:p>
            <a:fld id="{FCD6DE5C-C32F-43B7-B2E0-60959F05D63A}" type="slidenum">
              <a:rPr lang="da-DK" smtClean="0"/>
              <a:pPr/>
              <a:t>10</a:t>
            </a:fld>
            <a:endParaRPr lang="da-DK" dirty="0"/>
          </a:p>
        </p:txBody>
      </p:sp>
      <p:sp>
        <p:nvSpPr>
          <p:cNvPr id="16" name="Rektangel 15"/>
          <p:cNvSpPr/>
          <p:nvPr/>
        </p:nvSpPr>
        <p:spPr>
          <a:xfrm>
            <a:off x="190500" y="-1"/>
            <a:ext cx="4464000" cy="804439"/>
          </a:xfrm>
          <a:prstGeom prst="rect">
            <a:avLst/>
          </a:prstGeom>
          <a:solidFill>
            <a:schemeClr val="bg2">
              <a:lumMod val="1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4" name="Tekstboks 13"/>
          <p:cNvSpPr txBox="1"/>
          <p:nvPr/>
        </p:nvSpPr>
        <p:spPr>
          <a:xfrm>
            <a:off x="195469" y="-1"/>
            <a:ext cx="4446105" cy="246221"/>
          </a:xfrm>
          <a:prstGeom prst="rect">
            <a:avLst/>
          </a:prstGeom>
          <a:noFill/>
        </p:spPr>
        <p:txBody>
          <a:bodyPr wrap="square" rtlCol="0">
            <a:spAutoFit/>
          </a:bodyPr>
          <a:lstStyle/>
          <a:p>
            <a:pPr algn="ctr"/>
            <a:r>
              <a:rPr lang="da-DK" sz="1000" b="1" dirty="0" smtClean="0">
                <a:solidFill>
                  <a:schemeClr val="bg1"/>
                </a:solidFill>
              </a:rPr>
              <a:t>The performance of the Danish and the UK system</a:t>
            </a:r>
            <a:endParaRPr lang="da-DK" sz="1000" b="1" dirty="0">
              <a:solidFill>
                <a:schemeClr val="bg1"/>
              </a:solidFill>
            </a:endParaRPr>
          </a:p>
        </p:txBody>
      </p:sp>
      <p:sp>
        <p:nvSpPr>
          <p:cNvPr id="15" name="Tekstboks 14"/>
          <p:cNvSpPr txBox="1"/>
          <p:nvPr/>
        </p:nvSpPr>
        <p:spPr>
          <a:xfrm>
            <a:off x="155713" y="181079"/>
            <a:ext cx="2232000" cy="200055"/>
          </a:xfrm>
          <a:prstGeom prst="rect">
            <a:avLst/>
          </a:prstGeom>
          <a:noFill/>
        </p:spPr>
        <p:txBody>
          <a:bodyPr wrap="square" rtlCol="0">
            <a:spAutoFit/>
          </a:bodyPr>
          <a:lstStyle/>
          <a:p>
            <a:pPr algn="ctr"/>
            <a:r>
              <a:rPr lang="da-DK" sz="700" b="1" dirty="0" err="1" smtClean="0">
                <a:solidFill>
                  <a:schemeClr val="bg1"/>
                </a:solidFill>
              </a:rPr>
              <a:t>Affordability</a:t>
            </a:r>
            <a:endParaRPr lang="da-DK" sz="700" b="1" dirty="0">
              <a:solidFill>
                <a:schemeClr val="bg1"/>
              </a:solidFill>
            </a:endParaRPr>
          </a:p>
        </p:txBody>
      </p:sp>
      <p:sp>
        <p:nvSpPr>
          <p:cNvPr id="23" name="Tekstboks 22"/>
          <p:cNvSpPr txBox="1"/>
          <p:nvPr/>
        </p:nvSpPr>
        <p:spPr>
          <a:xfrm>
            <a:off x="198783" y="332650"/>
            <a:ext cx="2305877" cy="200055"/>
          </a:xfrm>
          <a:prstGeom prst="rect">
            <a:avLst/>
          </a:prstGeom>
          <a:noFill/>
        </p:spPr>
        <p:txBody>
          <a:bodyPr wrap="square" rtlCol="0">
            <a:spAutoFit/>
          </a:bodyPr>
          <a:lstStyle/>
          <a:p>
            <a:pPr algn="ctr"/>
            <a:r>
              <a:rPr lang="da-DK" sz="700" dirty="0" smtClean="0">
                <a:solidFill>
                  <a:srgbClr val="C0C0C0"/>
                </a:solidFill>
              </a:rPr>
              <a:t> </a:t>
            </a:r>
            <a:r>
              <a:rPr lang="da-DK" sz="700" dirty="0" err="1" smtClean="0">
                <a:solidFill>
                  <a:srgbClr val="C0C0C0"/>
                </a:solidFill>
              </a:rPr>
              <a:t>Resilience</a:t>
            </a:r>
            <a:r>
              <a:rPr lang="da-DK" sz="700" dirty="0" smtClean="0">
                <a:solidFill>
                  <a:srgbClr val="C0C0C0"/>
                </a:solidFill>
              </a:rPr>
              <a:t> </a:t>
            </a:r>
            <a:r>
              <a:rPr lang="da-DK" sz="700" dirty="0" err="1" smtClean="0">
                <a:solidFill>
                  <a:srgbClr val="C0C0C0"/>
                </a:solidFill>
              </a:rPr>
              <a:t>towards</a:t>
            </a:r>
            <a:r>
              <a:rPr lang="da-DK" sz="700" dirty="0" smtClean="0">
                <a:solidFill>
                  <a:srgbClr val="C0C0C0"/>
                </a:solidFill>
              </a:rPr>
              <a:t> </a:t>
            </a:r>
            <a:r>
              <a:rPr lang="da-DK" sz="700" dirty="0" err="1" smtClean="0">
                <a:solidFill>
                  <a:srgbClr val="C0C0C0"/>
                </a:solidFill>
              </a:rPr>
              <a:t>falling</a:t>
            </a:r>
            <a:r>
              <a:rPr lang="da-DK" sz="700" dirty="0" smtClean="0">
                <a:solidFill>
                  <a:srgbClr val="C0C0C0"/>
                </a:solidFill>
              </a:rPr>
              <a:t> house </a:t>
            </a:r>
            <a:r>
              <a:rPr lang="da-DK" sz="700" dirty="0" err="1" smtClean="0">
                <a:solidFill>
                  <a:srgbClr val="C0C0C0"/>
                </a:solidFill>
              </a:rPr>
              <a:t>prices</a:t>
            </a:r>
            <a:r>
              <a:rPr lang="da-DK" sz="700" dirty="0" smtClean="0">
                <a:solidFill>
                  <a:srgbClr val="C0C0C0"/>
                </a:solidFill>
              </a:rPr>
              <a:t> </a:t>
            </a:r>
            <a:endParaRPr lang="da-DK" sz="700" dirty="0">
              <a:solidFill>
                <a:srgbClr val="C0C0C0"/>
              </a:solidFill>
            </a:endParaRPr>
          </a:p>
        </p:txBody>
      </p:sp>
      <p:sp>
        <p:nvSpPr>
          <p:cNvPr id="25" name="Tekstboks 24"/>
          <p:cNvSpPr txBox="1"/>
          <p:nvPr/>
        </p:nvSpPr>
        <p:spPr>
          <a:xfrm>
            <a:off x="198781" y="494161"/>
            <a:ext cx="2458800" cy="200055"/>
          </a:xfrm>
          <a:prstGeom prst="rect">
            <a:avLst/>
          </a:prstGeom>
          <a:noFill/>
        </p:spPr>
        <p:txBody>
          <a:bodyPr wrap="square" rtlCol="0">
            <a:spAutoFit/>
          </a:bodyPr>
          <a:lstStyle/>
          <a:p>
            <a:pPr algn="ctr"/>
            <a:r>
              <a:rPr lang="da-DK" sz="700" dirty="0" err="1" smtClean="0">
                <a:solidFill>
                  <a:srgbClr val="C0C0C0"/>
                </a:solidFill>
              </a:rPr>
              <a:t>Robustness</a:t>
            </a:r>
            <a:r>
              <a:rPr lang="da-DK" sz="700" dirty="0" smtClean="0">
                <a:solidFill>
                  <a:srgbClr val="C0C0C0"/>
                </a:solidFill>
              </a:rPr>
              <a:t> </a:t>
            </a:r>
            <a:r>
              <a:rPr lang="da-DK" sz="700" dirty="0" err="1" smtClean="0">
                <a:solidFill>
                  <a:srgbClr val="C0C0C0"/>
                </a:solidFill>
              </a:rPr>
              <a:t>during</a:t>
            </a:r>
            <a:r>
              <a:rPr lang="da-DK" sz="700" dirty="0" smtClean="0">
                <a:solidFill>
                  <a:srgbClr val="C0C0C0"/>
                </a:solidFill>
              </a:rPr>
              <a:t> and </a:t>
            </a:r>
            <a:r>
              <a:rPr lang="da-DK" sz="700" dirty="0" err="1" smtClean="0">
                <a:solidFill>
                  <a:srgbClr val="C0C0C0"/>
                </a:solidFill>
              </a:rPr>
              <a:t>after</a:t>
            </a:r>
            <a:r>
              <a:rPr lang="da-DK" sz="700" dirty="0" smtClean="0">
                <a:solidFill>
                  <a:srgbClr val="C0C0C0"/>
                </a:solidFill>
              </a:rPr>
              <a:t> finansiel stress</a:t>
            </a:r>
            <a:endParaRPr lang="da-DK" sz="700" dirty="0">
              <a:solidFill>
                <a:srgbClr val="C0C0C0"/>
              </a:solidFill>
            </a:endParaRPr>
          </a:p>
        </p:txBody>
      </p:sp>
      <p:sp>
        <p:nvSpPr>
          <p:cNvPr id="26" name="Tekstboks 25"/>
          <p:cNvSpPr txBox="1"/>
          <p:nvPr/>
        </p:nvSpPr>
        <p:spPr>
          <a:xfrm>
            <a:off x="2524539" y="176109"/>
            <a:ext cx="2129400" cy="307777"/>
          </a:xfrm>
          <a:prstGeom prst="rect">
            <a:avLst/>
          </a:prstGeom>
          <a:noFill/>
        </p:spPr>
        <p:txBody>
          <a:bodyPr wrap="square" rtlCol="0">
            <a:spAutoFit/>
          </a:bodyPr>
          <a:lstStyle/>
          <a:p>
            <a:pPr algn="ctr"/>
            <a:r>
              <a:rPr lang="da-DK" sz="700" dirty="0" err="1" smtClean="0">
                <a:solidFill>
                  <a:srgbClr val="C0C0C0"/>
                </a:solidFill>
              </a:rPr>
              <a:t>Outstanding</a:t>
            </a:r>
            <a:r>
              <a:rPr lang="da-DK" sz="700" dirty="0" smtClean="0">
                <a:solidFill>
                  <a:srgbClr val="C0C0C0"/>
                </a:solidFill>
              </a:rPr>
              <a:t> </a:t>
            </a:r>
            <a:r>
              <a:rPr lang="da-DK" sz="700" dirty="0" err="1" smtClean="0">
                <a:solidFill>
                  <a:srgbClr val="C0C0C0"/>
                </a:solidFill>
              </a:rPr>
              <a:t>loans</a:t>
            </a:r>
            <a:r>
              <a:rPr lang="da-DK" sz="700" dirty="0" smtClean="0">
                <a:solidFill>
                  <a:srgbClr val="C0C0C0"/>
                </a:solidFill>
              </a:rPr>
              <a:t> and total </a:t>
            </a:r>
            <a:r>
              <a:rPr lang="da-DK" sz="700" dirty="0" err="1" smtClean="0">
                <a:solidFill>
                  <a:srgbClr val="C0C0C0"/>
                </a:solidFill>
              </a:rPr>
              <a:t>issuance</a:t>
            </a:r>
            <a:r>
              <a:rPr lang="da-DK" sz="700" dirty="0" smtClean="0">
                <a:solidFill>
                  <a:srgbClr val="C0C0C0"/>
                </a:solidFill>
              </a:rPr>
              <a:t> of </a:t>
            </a:r>
            <a:r>
              <a:rPr lang="da-DK" sz="700" dirty="0" err="1" smtClean="0">
                <a:solidFill>
                  <a:srgbClr val="C0C0C0"/>
                </a:solidFill>
              </a:rPr>
              <a:t>covered</a:t>
            </a:r>
            <a:r>
              <a:rPr lang="da-DK" sz="700" dirty="0" smtClean="0">
                <a:solidFill>
                  <a:srgbClr val="C0C0C0"/>
                </a:solidFill>
              </a:rPr>
              <a:t> </a:t>
            </a:r>
            <a:r>
              <a:rPr lang="da-DK" sz="700" dirty="0" err="1" smtClean="0">
                <a:solidFill>
                  <a:srgbClr val="C0C0C0"/>
                </a:solidFill>
              </a:rPr>
              <a:t>bonds</a:t>
            </a:r>
            <a:endParaRPr lang="da-DK" sz="700" dirty="0">
              <a:solidFill>
                <a:srgbClr val="C0C0C0"/>
              </a:solidFill>
            </a:endParaRPr>
          </a:p>
        </p:txBody>
      </p:sp>
      <p:sp>
        <p:nvSpPr>
          <p:cNvPr id="19" name="Tekstboks 18"/>
          <p:cNvSpPr txBox="1"/>
          <p:nvPr/>
        </p:nvSpPr>
        <p:spPr>
          <a:xfrm>
            <a:off x="2517915" y="402223"/>
            <a:ext cx="2129400" cy="200055"/>
          </a:xfrm>
          <a:prstGeom prst="rect">
            <a:avLst/>
          </a:prstGeom>
          <a:noFill/>
        </p:spPr>
        <p:txBody>
          <a:bodyPr wrap="square" rtlCol="0">
            <a:spAutoFit/>
          </a:bodyPr>
          <a:lstStyle/>
          <a:p>
            <a:pPr algn="ctr"/>
            <a:r>
              <a:rPr lang="da-DK" sz="700" dirty="0" err="1" smtClean="0">
                <a:solidFill>
                  <a:srgbClr val="C0C0C0"/>
                </a:solidFill>
              </a:rPr>
              <a:t>Government</a:t>
            </a:r>
            <a:r>
              <a:rPr lang="da-DK" sz="700" dirty="0" smtClean="0">
                <a:solidFill>
                  <a:srgbClr val="C0C0C0"/>
                </a:solidFill>
              </a:rPr>
              <a:t> intervention</a:t>
            </a:r>
            <a:endParaRPr lang="da-DK" sz="700" dirty="0">
              <a:solidFill>
                <a:srgbClr val="C0C0C0"/>
              </a:solidFill>
            </a:endParaRPr>
          </a:p>
        </p:txBody>
      </p:sp>
      <p:pic>
        <p:nvPicPr>
          <p:cNvPr id="20" name="Picture 2"/>
          <p:cNvPicPr>
            <a:picLocks noChangeAspect="1" noChangeArrowheads="1"/>
          </p:cNvPicPr>
          <p:nvPr/>
        </p:nvPicPr>
        <p:blipFill>
          <a:blip r:embed="rId2" cstate="print"/>
          <a:srcRect/>
          <a:stretch>
            <a:fillRect/>
          </a:stretch>
        </p:blipFill>
        <p:spPr bwMode="auto">
          <a:xfrm>
            <a:off x="942975" y="804439"/>
            <a:ext cx="7439025" cy="3645351"/>
          </a:xfrm>
          <a:prstGeom prst="rect">
            <a:avLst/>
          </a:prstGeom>
          <a:noFill/>
          <a:ln w="9525">
            <a:noFill/>
            <a:miter lim="800000"/>
            <a:headEnd/>
            <a:tailEnd/>
          </a:ln>
          <a:effectLst/>
        </p:spPr>
      </p:pic>
      <p:sp>
        <p:nvSpPr>
          <p:cNvPr id="21" name="Pladsholder til tekst 6"/>
          <p:cNvSpPr>
            <a:spLocks noGrp="1"/>
          </p:cNvSpPr>
          <p:nvPr>
            <p:ph type="body" sz="quarter" idx="17"/>
          </p:nvPr>
        </p:nvSpPr>
        <p:spPr>
          <a:xfrm>
            <a:off x="809175" y="4444144"/>
            <a:ext cx="7430400" cy="202500"/>
          </a:xfrm>
        </p:spPr>
        <p:txBody>
          <a:bodyPr/>
          <a:lstStyle/>
          <a:p>
            <a:r>
              <a:rPr lang="da-DK" dirty="0" smtClean="0"/>
              <a:t>Source: Danmarks Nationalbank, Danmarks Statistik, Bank of England, Bloomberg, Nykredit Finans</a:t>
            </a:r>
            <a:endParaRPr lang="da-DK" dirty="0"/>
          </a:p>
        </p:txBody>
      </p:sp>
      <p:sp>
        <p:nvSpPr>
          <p:cNvPr id="28" name="Titel 7"/>
          <p:cNvSpPr>
            <a:spLocks noGrp="1"/>
          </p:cNvSpPr>
          <p:nvPr>
            <p:ph type="title"/>
          </p:nvPr>
        </p:nvSpPr>
        <p:spPr>
          <a:xfrm>
            <a:off x="4667550" y="-1"/>
            <a:ext cx="4464000" cy="804439"/>
          </a:xfrm>
          <a:solidFill>
            <a:schemeClr val="tx2"/>
          </a:solidFill>
          <a:ln>
            <a:solidFill>
              <a:srgbClr val="E8E8E8"/>
            </a:solidFill>
            <a:prstDash val="solid"/>
          </a:ln>
        </p:spPr>
        <p:txBody>
          <a:bodyPr>
            <a:normAutofit fontScale="90000"/>
          </a:bodyPr>
          <a:lstStyle/>
          <a:p>
            <a:pPr>
              <a:tabLst>
                <a:tab pos="268288" algn="l"/>
                <a:tab pos="361950" algn="l"/>
              </a:tabLst>
            </a:pPr>
            <a:r>
              <a:rPr lang="da-DK" sz="1200" dirty="0" smtClean="0">
                <a:solidFill>
                  <a:schemeClr val="bg1"/>
                </a:solidFill>
              </a:rPr>
              <a:t>     </a:t>
            </a:r>
            <a:r>
              <a:rPr lang="da-DK" sz="800" b="1" dirty="0" smtClean="0">
                <a:solidFill>
                  <a:schemeClr val="bg1"/>
                </a:solidFill>
              </a:rPr>
              <a:t>Jesper Berg</a:t>
            </a:r>
            <a:br>
              <a:rPr lang="da-DK" sz="800" b="1" dirty="0" smtClean="0">
                <a:solidFill>
                  <a:schemeClr val="bg1"/>
                </a:solidFill>
              </a:rPr>
            </a:br>
            <a:r>
              <a:rPr lang="da-DK" sz="800" b="1" dirty="0" smtClean="0">
                <a:solidFill>
                  <a:schemeClr val="bg1"/>
                </a:solidFill>
              </a:rPr>
              <a:t> 		</a:t>
            </a:r>
            <a:r>
              <a:rPr lang="da-DK" sz="800" dirty="0" smtClean="0">
                <a:solidFill>
                  <a:schemeClr val="bg1"/>
                </a:solidFill>
              </a:rPr>
              <a:t>Member of Executive Board – Nykredit Bank</a:t>
            </a:r>
            <a:br>
              <a:rPr lang="da-DK" sz="800" dirty="0" smtClean="0">
                <a:solidFill>
                  <a:schemeClr val="bg1"/>
                </a:solidFill>
              </a:rPr>
            </a:br>
            <a:r>
              <a:rPr lang="da-DK" sz="800" dirty="0" smtClean="0">
                <a:solidFill>
                  <a:schemeClr val="bg1"/>
                </a:solidFill>
              </a:rPr>
              <a:t> 		Regulatory Affairs and Rating</a:t>
            </a:r>
            <a:r>
              <a:rPr lang="da-DK" sz="800" b="1" dirty="0" smtClean="0">
                <a:solidFill>
                  <a:schemeClr val="bg1"/>
                </a:solidFill>
              </a:rPr>
              <a:t/>
            </a:r>
            <a:br>
              <a:rPr lang="da-DK" sz="800" b="1" dirty="0" smtClean="0">
                <a:solidFill>
                  <a:schemeClr val="bg1"/>
                </a:solidFill>
              </a:rPr>
            </a:br>
            <a:r>
              <a:rPr lang="da-DK" sz="800" b="1" dirty="0" smtClean="0">
                <a:solidFill>
                  <a:schemeClr val="bg1"/>
                </a:solidFill>
              </a:rPr>
              <a:t/>
            </a:r>
            <a:br>
              <a:rPr lang="da-DK" sz="800" b="1" dirty="0" smtClean="0">
                <a:solidFill>
                  <a:schemeClr val="bg1"/>
                </a:solidFill>
              </a:rPr>
            </a:br>
            <a:r>
              <a:rPr lang="da-DK" sz="800" b="1" dirty="0" smtClean="0">
                <a:solidFill>
                  <a:schemeClr val="bg1"/>
                </a:solidFill>
              </a:rPr>
              <a:t> 	Christian Sinding Bentzen</a:t>
            </a:r>
            <a:br>
              <a:rPr lang="da-DK" sz="800" b="1" dirty="0" smtClean="0">
                <a:solidFill>
                  <a:schemeClr val="bg1"/>
                </a:solidFill>
              </a:rPr>
            </a:br>
            <a:r>
              <a:rPr lang="da-DK" sz="800" b="1" dirty="0" smtClean="0">
                <a:solidFill>
                  <a:schemeClr val="bg1"/>
                </a:solidFill>
              </a:rPr>
              <a:t>		</a:t>
            </a:r>
            <a:r>
              <a:rPr lang="da-DK" sz="800" dirty="0" smtClean="0">
                <a:solidFill>
                  <a:schemeClr val="bg1"/>
                </a:solidFill>
              </a:rPr>
              <a:t>Senior Analyst</a:t>
            </a:r>
            <a:br>
              <a:rPr lang="da-DK" sz="800" dirty="0" smtClean="0">
                <a:solidFill>
                  <a:schemeClr val="bg1"/>
                </a:solidFill>
              </a:rPr>
            </a:br>
            <a:r>
              <a:rPr lang="da-DK" sz="800" dirty="0" smtClean="0">
                <a:solidFill>
                  <a:schemeClr val="bg1"/>
                </a:solidFill>
              </a:rPr>
              <a:t>		Regulatory Affairs and Rating</a:t>
            </a:r>
            <a:endParaRPr lang="da-DK" sz="800" dirty="0">
              <a:solidFill>
                <a:schemeClr val="bg1"/>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a:blip r:embed="rId2" cstate="print"/>
          <a:srcRect t="7079"/>
          <a:stretch>
            <a:fillRect/>
          </a:stretch>
        </p:blipFill>
        <p:spPr bwMode="auto">
          <a:xfrm>
            <a:off x="1285875" y="744840"/>
            <a:ext cx="6541185" cy="2259568"/>
          </a:xfrm>
          <a:prstGeom prst="rect">
            <a:avLst/>
          </a:prstGeom>
          <a:noFill/>
          <a:ln w="9525">
            <a:noFill/>
            <a:miter lim="800000"/>
            <a:headEnd/>
            <a:tailEnd/>
          </a:ln>
          <a:effectLst/>
        </p:spPr>
      </p:pic>
      <p:sp>
        <p:nvSpPr>
          <p:cNvPr id="3" name="Pladsholder til dato 2"/>
          <p:cNvSpPr>
            <a:spLocks noGrp="1"/>
          </p:cNvSpPr>
          <p:nvPr>
            <p:ph type="dt" sz="half" idx="10"/>
          </p:nvPr>
        </p:nvSpPr>
        <p:spPr/>
        <p:txBody>
          <a:bodyPr/>
          <a:lstStyle/>
          <a:p>
            <a:fld id="{321EDADB-AA28-4395-910C-0EB61F3FE831}" type="datetime2">
              <a:rPr lang="da-DK" smtClean="0"/>
              <a:pPr/>
              <a:t>10. september 2014</a:t>
            </a:fld>
            <a:endParaRPr lang="da-DK" dirty="0"/>
          </a:p>
        </p:txBody>
      </p:sp>
      <p:sp>
        <p:nvSpPr>
          <p:cNvPr id="4" name="Pladsholder til sidefod 3"/>
          <p:cNvSpPr>
            <a:spLocks noGrp="1"/>
          </p:cNvSpPr>
          <p:nvPr>
            <p:ph type="ftr" sz="quarter" idx="11"/>
          </p:nvPr>
        </p:nvSpPr>
        <p:spPr/>
        <p:txBody>
          <a:bodyPr/>
          <a:lstStyle/>
          <a:p>
            <a:endParaRPr lang="da-DK" dirty="0"/>
          </a:p>
        </p:txBody>
      </p:sp>
      <p:sp>
        <p:nvSpPr>
          <p:cNvPr id="5" name="Pladsholder til diasnummer 4"/>
          <p:cNvSpPr>
            <a:spLocks noGrp="1"/>
          </p:cNvSpPr>
          <p:nvPr>
            <p:ph type="sldNum" sz="quarter" idx="12"/>
          </p:nvPr>
        </p:nvSpPr>
        <p:spPr/>
        <p:txBody>
          <a:bodyPr/>
          <a:lstStyle/>
          <a:p>
            <a:fld id="{FCD6DE5C-C32F-43B7-B2E0-60959F05D63A}" type="slidenum">
              <a:rPr lang="da-DK" smtClean="0"/>
              <a:pPr/>
              <a:t>11</a:t>
            </a:fld>
            <a:endParaRPr lang="da-DK" dirty="0"/>
          </a:p>
        </p:txBody>
      </p:sp>
      <p:sp>
        <p:nvSpPr>
          <p:cNvPr id="14" name="Tekstboks 13"/>
          <p:cNvSpPr txBox="1"/>
          <p:nvPr/>
        </p:nvSpPr>
        <p:spPr>
          <a:xfrm>
            <a:off x="195469" y="-1"/>
            <a:ext cx="4446105" cy="246221"/>
          </a:xfrm>
          <a:prstGeom prst="rect">
            <a:avLst/>
          </a:prstGeom>
          <a:noFill/>
        </p:spPr>
        <p:txBody>
          <a:bodyPr wrap="square" rtlCol="0">
            <a:spAutoFit/>
          </a:bodyPr>
          <a:lstStyle/>
          <a:p>
            <a:pPr algn="ctr"/>
            <a:r>
              <a:rPr lang="da-DK" sz="1000" b="1" dirty="0" smtClean="0">
                <a:solidFill>
                  <a:schemeClr val="bg1"/>
                </a:solidFill>
              </a:rPr>
              <a:t>The performance of the Danish and the UK system</a:t>
            </a:r>
            <a:endParaRPr lang="da-DK" sz="1000" b="1" dirty="0">
              <a:solidFill>
                <a:schemeClr val="bg1"/>
              </a:solidFill>
            </a:endParaRPr>
          </a:p>
        </p:txBody>
      </p:sp>
      <p:sp>
        <p:nvSpPr>
          <p:cNvPr id="16" name="Rektangel 15"/>
          <p:cNvSpPr/>
          <p:nvPr/>
        </p:nvSpPr>
        <p:spPr>
          <a:xfrm>
            <a:off x="190500" y="-1"/>
            <a:ext cx="4464000" cy="829733"/>
          </a:xfrm>
          <a:prstGeom prst="rect">
            <a:avLst/>
          </a:prstGeom>
          <a:solidFill>
            <a:schemeClr val="bg2">
              <a:lumMod val="1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5" name="Tekstboks 14"/>
          <p:cNvSpPr txBox="1"/>
          <p:nvPr/>
        </p:nvSpPr>
        <p:spPr>
          <a:xfrm>
            <a:off x="155713" y="181079"/>
            <a:ext cx="2232000" cy="200055"/>
          </a:xfrm>
          <a:prstGeom prst="rect">
            <a:avLst/>
          </a:prstGeom>
          <a:noFill/>
        </p:spPr>
        <p:txBody>
          <a:bodyPr wrap="square" rtlCol="0">
            <a:spAutoFit/>
          </a:bodyPr>
          <a:lstStyle/>
          <a:p>
            <a:pPr algn="ctr"/>
            <a:r>
              <a:rPr lang="da-DK" sz="700" b="1" dirty="0" err="1" smtClean="0">
                <a:solidFill>
                  <a:schemeClr val="bg1"/>
                </a:solidFill>
              </a:rPr>
              <a:t>Affordability</a:t>
            </a:r>
            <a:endParaRPr lang="da-DK" sz="700" b="1" dirty="0">
              <a:solidFill>
                <a:schemeClr val="bg1"/>
              </a:solidFill>
            </a:endParaRPr>
          </a:p>
        </p:txBody>
      </p:sp>
      <p:sp>
        <p:nvSpPr>
          <p:cNvPr id="23" name="Tekstboks 22"/>
          <p:cNvSpPr txBox="1"/>
          <p:nvPr/>
        </p:nvSpPr>
        <p:spPr>
          <a:xfrm>
            <a:off x="198783" y="332650"/>
            <a:ext cx="2305877" cy="200055"/>
          </a:xfrm>
          <a:prstGeom prst="rect">
            <a:avLst/>
          </a:prstGeom>
          <a:noFill/>
        </p:spPr>
        <p:txBody>
          <a:bodyPr wrap="square" rtlCol="0">
            <a:spAutoFit/>
          </a:bodyPr>
          <a:lstStyle/>
          <a:p>
            <a:pPr algn="ctr"/>
            <a:r>
              <a:rPr lang="da-DK" sz="700" dirty="0" smtClean="0">
                <a:solidFill>
                  <a:srgbClr val="C0C0C0"/>
                </a:solidFill>
              </a:rPr>
              <a:t> </a:t>
            </a:r>
            <a:r>
              <a:rPr lang="da-DK" sz="700" dirty="0" err="1" smtClean="0">
                <a:solidFill>
                  <a:srgbClr val="C0C0C0"/>
                </a:solidFill>
              </a:rPr>
              <a:t>Resilience</a:t>
            </a:r>
            <a:r>
              <a:rPr lang="da-DK" sz="700" dirty="0" smtClean="0">
                <a:solidFill>
                  <a:srgbClr val="C0C0C0"/>
                </a:solidFill>
              </a:rPr>
              <a:t> </a:t>
            </a:r>
            <a:r>
              <a:rPr lang="da-DK" sz="700" dirty="0" err="1" smtClean="0">
                <a:solidFill>
                  <a:srgbClr val="C0C0C0"/>
                </a:solidFill>
              </a:rPr>
              <a:t>towards</a:t>
            </a:r>
            <a:r>
              <a:rPr lang="da-DK" sz="700" dirty="0" smtClean="0">
                <a:solidFill>
                  <a:srgbClr val="C0C0C0"/>
                </a:solidFill>
              </a:rPr>
              <a:t> </a:t>
            </a:r>
            <a:r>
              <a:rPr lang="da-DK" sz="700" dirty="0" err="1" smtClean="0">
                <a:solidFill>
                  <a:srgbClr val="C0C0C0"/>
                </a:solidFill>
              </a:rPr>
              <a:t>falling</a:t>
            </a:r>
            <a:r>
              <a:rPr lang="da-DK" sz="700" dirty="0" smtClean="0">
                <a:solidFill>
                  <a:srgbClr val="C0C0C0"/>
                </a:solidFill>
              </a:rPr>
              <a:t> house </a:t>
            </a:r>
            <a:r>
              <a:rPr lang="da-DK" sz="700" dirty="0" err="1" smtClean="0">
                <a:solidFill>
                  <a:srgbClr val="C0C0C0"/>
                </a:solidFill>
              </a:rPr>
              <a:t>prices</a:t>
            </a:r>
            <a:r>
              <a:rPr lang="da-DK" sz="700" dirty="0" smtClean="0">
                <a:solidFill>
                  <a:srgbClr val="C0C0C0"/>
                </a:solidFill>
              </a:rPr>
              <a:t> </a:t>
            </a:r>
            <a:endParaRPr lang="da-DK" sz="700" dirty="0">
              <a:solidFill>
                <a:srgbClr val="C0C0C0"/>
              </a:solidFill>
            </a:endParaRPr>
          </a:p>
        </p:txBody>
      </p:sp>
      <p:sp>
        <p:nvSpPr>
          <p:cNvPr id="25" name="Tekstboks 24"/>
          <p:cNvSpPr txBox="1"/>
          <p:nvPr/>
        </p:nvSpPr>
        <p:spPr>
          <a:xfrm>
            <a:off x="198781" y="494161"/>
            <a:ext cx="2458800" cy="200055"/>
          </a:xfrm>
          <a:prstGeom prst="rect">
            <a:avLst/>
          </a:prstGeom>
          <a:noFill/>
        </p:spPr>
        <p:txBody>
          <a:bodyPr wrap="square" rtlCol="0">
            <a:spAutoFit/>
          </a:bodyPr>
          <a:lstStyle/>
          <a:p>
            <a:pPr algn="ctr"/>
            <a:r>
              <a:rPr lang="da-DK" sz="700" dirty="0" err="1" smtClean="0">
                <a:solidFill>
                  <a:srgbClr val="C0C0C0"/>
                </a:solidFill>
              </a:rPr>
              <a:t>Robustness</a:t>
            </a:r>
            <a:r>
              <a:rPr lang="da-DK" sz="700" dirty="0" smtClean="0">
                <a:solidFill>
                  <a:srgbClr val="C0C0C0"/>
                </a:solidFill>
              </a:rPr>
              <a:t> </a:t>
            </a:r>
            <a:r>
              <a:rPr lang="da-DK" sz="700" dirty="0" err="1" smtClean="0">
                <a:solidFill>
                  <a:srgbClr val="C0C0C0"/>
                </a:solidFill>
              </a:rPr>
              <a:t>during</a:t>
            </a:r>
            <a:r>
              <a:rPr lang="da-DK" sz="700" dirty="0" smtClean="0">
                <a:solidFill>
                  <a:srgbClr val="C0C0C0"/>
                </a:solidFill>
              </a:rPr>
              <a:t> and </a:t>
            </a:r>
            <a:r>
              <a:rPr lang="da-DK" sz="700" dirty="0" err="1" smtClean="0">
                <a:solidFill>
                  <a:srgbClr val="C0C0C0"/>
                </a:solidFill>
              </a:rPr>
              <a:t>after</a:t>
            </a:r>
            <a:r>
              <a:rPr lang="da-DK" sz="700" dirty="0" smtClean="0">
                <a:solidFill>
                  <a:srgbClr val="C0C0C0"/>
                </a:solidFill>
              </a:rPr>
              <a:t> finansiel stress</a:t>
            </a:r>
            <a:endParaRPr lang="da-DK" sz="700" dirty="0">
              <a:solidFill>
                <a:srgbClr val="C0C0C0"/>
              </a:solidFill>
            </a:endParaRPr>
          </a:p>
        </p:txBody>
      </p:sp>
      <p:sp>
        <p:nvSpPr>
          <p:cNvPr id="26" name="Tekstboks 25"/>
          <p:cNvSpPr txBox="1"/>
          <p:nvPr/>
        </p:nvSpPr>
        <p:spPr>
          <a:xfrm>
            <a:off x="2524539" y="176109"/>
            <a:ext cx="2129400" cy="307777"/>
          </a:xfrm>
          <a:prstGeom prst="rect">
            <a:avLst/>
          </a:prstGeom>
          <a:noFill/>
        </p:spPr>
        <p:txBody>
          <a:bodyPr wrap="square" rtlCol="0">
            <a:spAutoFit/>
          </a:bodyPr>
          <a:lstStyle/>
          <a:p>
            <a:pPr algn="ctr"/>
            <a:r>
              <a:rPr lang="da-DK" sz="700" dirty="0" err="1" smtClean="0">
                <a:solidFill>
                  <a:srgbClr val="C0C0C0"/>
                </a:solidFill>
              </a:rPr>
              <a:t>Outstanding</a:t>
            </a:r>
            <a:r>
              <a:rPr lang="da-DK" sz="700" dirty="0" smtClean="0">
                <a:solidFill>
                  <a:srgbClr val="C0C0C0"/>
                </a:solidFill>
              </a:rPr>
              <a:t> </a:t>
            </a:r>
            <a:r>
              <a:rPr lang="da-DK" sz="700" dirty="0" err="1" smtClean="0">
                <a:solidFill>
                  <a:srgbClr val="C0C0C0"/>
                </a:solidFill>
              </a:rPr>
              <a:t>loans</a:t>
            </a:r>
            <a:r>
              <a:rPr lang="da-DK" sz="700" dirty="0" smtClean="0">
                <a:solidFill>
                  <a:srgbClr val="C0C0C0"/>
                </a:solidFill>
              </a:rPr>
              <a:t> and total </a:t>
            </a:r>
            <a:r>
              <a:rPr lang="da-DK" sz="700" dirty="0" err="1" smtClean="0">
                <a:solidFill>
                  <a:srgbClr val="C0C0C0"/>
                </a:solidFill>
              </a:rPr>
              <a:t>issuance</a:t>
            </a:r>
            <a:r>
              <a:rPr lang="da-DK" sz="700" dirty="0" smtClean="0">
                <a:solidFill>
                  <a:srgbClr val="C0C0C0"/>
                </a:solidFill>
              </a:rPr>
              <a:t> of </a:t>
            </a:r>
            <a:r>
              <a:rPr lang="da-DK" sz="700" dirty="0" err="1" smtClean="0">
                <a:solidFill>
                  <a:srgbClr val="C0C0C0"/>
                </a:solidFill>
              </a:rPr>
              <a:t>covered</a:t>
            </a:r>
            <a:r>
              <a:rPr lang="da-DK" sz="700" dirty="0" smtClean="0">
                <a:solidFill>
                  <a:srgbClr val="C0C0C0"/>
                </a:solidFill>
              </a:rPr>
              <a:t> </a:t>
            </a:r>
            <a:r>
              <a:rPr lang="da-DK" sz="700" dirty="0" err="1" smtClean="0">
                <a:solidFill>
                  <a:srgbClr val="C0C0C0"/>
                </a:solidFill>
              </a:rPr>
              <a:t>bonds</a:t>
            </a:r>
            <a:endParaRPr lang="da-DK" sz="700" dirty="0">
              <a:solidFill>
                <a:srgbClr val="C0C0C0"/>
              </a:solidFill>
            </a:endParaRPr>
          </a:p>
        </p:txBody>
      </p:sp>
      <p:sp>
        <p:nvSpPr>
          <p:cNvPr id="19" name="Tekstboks 18"/>
          <p:cNvSpPr txBox="1"/>
          <p:nvPr/>
        </p:nvSpPr>
        <p:spPr>
          <a:xfrm>
            <a:off x="2517915" y="402223"/>
            <a:ext cx="2129400" cy="200055"/>
          </a:xfrm>
          <a:prstGeom prst="rect">
            <a:avLst/>
          </a:prstGeom>
          <a:noFill/>
        </p:spPr>
        <p:txBody>
          <a:bodyPr wrap="square" rtlCol="0">
            <a:spAutoFit/>
          </a:bodyPr>
          <a:lstStyle/>
          <a:p>
            <a:pPr algn="ctr"/>
            <a:r>
              <a:rPr lang="da-DK" sz="700" dirty="0" err="1" smtClean="0">
                <a:solidFill>
                  <a:srgbClr val="C0C0C0"/>
                </a:solidFill>
              </a:rPr>
              <a:t>Government</a:t>
            </a:r>
            <a:r>
              <a:rPr lang="da-DK" sz="700" dirty="0" smtClean="0">
                <a:solidFill>
                  <a:srgbClr val="C0C0C0"/>
                </a:solidFill>
              </a:rPr>
              <a:t> intervention</a:t>
            </a:r>
            <a:endParaRPr lang="da-DK" sz="700" dirty="0">
              <a:solidFill>
                <a:srgbClr val="C0C0C0"/>
              </a:solidFill>
            </a:endParaRPr>
          </a:p>
        </p:txBody>
      </p:sp>
      <p:pic>
        <p:nvPicPr>
          <p:cNvPr id="22" name="Picture 3"/>
          <p:cNvPicPr>
            <a:picLocks noChangeArrowheads="1"/>
          </p:cNvPicPr>
          <p:nvPr/>
        </p:nvPicPr>
        <p:blipFill>
          <a:blip r:embed="rId3" cstate="print"/>
          <a:srcRect/>
          <a:stretch>
            <a:fillRect/>
          </a:stretch>
        </p:blipFill>
        <p:spPr bwMode="auto">
          <a:xfrm>
            <a:off x="1266824" y="2798277"/>
            <a:ext cx="6541200" cy="1889852"/>
          </a:xfrm>
          <a:prstGeom prst="rect">
            <a:avLst/>
          </a:prstGeom>
          <a:noFill/>
          <a:ln w="9525">
            <a:noFill/>
            <a:miter lim="800000"/>
            <a:headEnd/>
            <a:tailEnd/>
          </a:ln>
          <a:effectLst/>
        </p:spPr>
      </p:pic>
      <p:sp>
        <p:nvSpPr>
          <p:cNvPr id="24" name="Pladsholder til tekst 15"/>
          <p:cNvSpPr>
            <a:spLocks noGrp="1"/>
          </p:cNvSpPr>
          <p:nvPr>
            <p:ph type="body" sz="quarter" idx="17"/>
          </p:nvPr>
        </p:nvSpPr>
        <p:spPr>
          <a:xfrm>
            <a:off x="856800" y="4644169"/>
            <a:ext cx="7430400" cy="202500"/>
          </a:xfrm>
        </p:spPr>
        <p:txBody>
          <a:bodyPr/>
          <a:lstStyle/>
          <a:p>
            <a:r>
              <a:rPr lang="da-DK" dirty="0" smtClean="0"/>
              <a:t>Source: S&amp;P’s own calculations</a:t>
            </a:r>
            <a:endParaRPr lang="da-DK" dirty="0"/>
          </a:p>
        </p:txBody>
      </p:sp>
      <p:sp>
        <p:nvSpPr>
          <p:cNvPr id="29" name="Titel 7"/>
          <p:cNvSpPr>
            <a:spLocks noGrp="1"/>
          </p:cNvSpPr>
          <p:nvPr>
            <p:ph type="title"/>
          </p:nvPr>
        </p:nvSpPr>
        <p:spPr>
          <a:xfrm>
            <a:off x="4667550" y="-1"/>
            <a:ext cx="4464000" cy="829734"/>
          </a:xfrm>
          <a:solidFill>
            <a:schemeClr val="tx2"/>
          </a:solidFill>
          <a:ln>
            <a:solidFill>
              <a:srgbClr val="E8E8E8"/>
            </a:solidFill>
            <a:prstDash val="solid"/>
          </a:ln>
        </p:spPr>
        <p:txBody>
          <a:bodyPr>
            <a:normAutofit fontScale="90000"/>
          </a:bodyPr>
          <a:lstStyle/>
          <a:p>
            <a:pPr>
              <a:tabLst>
                <a:tab pos="268288" algn="l"/>
                <a:tab pos="361950" algn="l"/>
              </a:tabLst>
            </a:pPr>
            <a:r>
              <a:rPr lang="da-DK" sz="1200" dirty="0" smtClean="0">
                <a:solidFill>
                  <a:schemeClr val="bg1"/>
                </a:solidFill>
              </a:rPr>
              <a:t>     </a:t>
            </a:r>
            <a:r>
              <a:rPr lang="da-DK" sz="800" b="1" dirty="0" smtClean="0">
                <a:solidFill>
                  <a:schemeClr val="bg1"/>
                </a:solidFill>
              </a:rPr>
              <a:t>Jesper Berg</a:t>
            </a:r>
            <a:br>
              <a:rPr lang="da-DK" sz="800" b="1" dirty="0" smtClean="0">
                <a:solidFill>
                  <a:schemeClr val="bg1"/>
                </a:solidFill>
              </a:rPr>
            </a:br>
            <a:r>
              <a:rPr lang="da-DK" sz="800" b="1" dirty="0" smtClean="0">
                <a:solidFill>
                  <a:schemeClr val="bg1"/>
                </a:solidFill>
              </a:rPr>
              <a:t> 		</a:t>
            </a:r>
            <a:r>
              <a:rPr lang="da-DK" sz="800" dirty="0" smtClean="0">
                <a:solidFill>
                  <a:schemeClr val="bg1"/>
                </a:solidFill>
              </a:rPr>
              <a:t>Member of Executive Board – Nykredit Bank</a:t>
            </a:r>
            <a:br>
              <a:rPr lang="da-DK" sz="800" dirty="0" smtClean="0">
                <a:solidFill>
                  <a:schemeClr val="bg1"/>
                </a:solidFill>
              </a:rPr>
            </a:br>
            <a:r>
              <a:rPr lang="da-DK" sz="800" dirty="0" smtClean="0">
                <a:solidFill>
                  <a:schemeClr val="bg1"/>
                </a:solidFill>
              </a:rPr>
              <a:t> 		Regulatory Affairs and Rating</a:t>
            </a:r>
            <a:r>
              <a:rPr lang="da-DK" sz="800" b="1" dirty="0" smtClean="0">
                <a:solidFill>
                  <a:schemeClr val="bg1"/>
                </a:solidFill>
              </a:rPr>
              <a:t/>
            </a:r>
            <a:br>
              <a:rPr lang="da-DK" sz="800" b="1" dirty="0" smtClean="0">
                <a:solidFill>
                  <a:schemeClr val="bg1"/>
                </a:solidFill>
              </a:rPr>
            </a:br>
            <a:r>
              <a:rPr lang="da-DK" sz="800" b="1" dirty="0" smtClean="0">
                <a:solidFill>
                  <a:schemeClr val="bg1"/>
                </a:solidFill>
              </a:rPr>
              <a:t/>
            </a:r>
            <a:br>
              <a:rPr lang="da-DK" sz="800" b="1" dirty="0" smtClean="0">
                <a:solidFill>
                  <a:schemeClr val="bg1"/>
                </a:solidFill>
              </a:rPr>
            </a:br>
            <a:r>
              <a:rPr lang="da-DK" sz="800" b="1" dirty="0" smtClean="0">
                <a:solidFill>
                  <a:schemeClr val="bg1"/>
                </a:solidFill>
              </a:rPr>
              <a:t> 	Christian Sinding Bentzen</a:t>
            </a:r>
            <a:br>
              <a:rPr lang="da-DK" sz="800" b="1" dirty="0" smtClean="0">
                <a:solidFill>
                  <a:schemeClr val="bg1"/>
                </a:solidFill>
              </a:rPr>
            </a:br>
            <a:r>
              <a:rPr lang="da-DK" sz="800" b="1" dirty="0" smtClean="0">
                <a:solidFill>
                  <a:schemeClr val="bg1"/>
                </a:solidFill>
              </a:rPr>
              <a:t>		</a:t>
            </a:r>
            <a:r>
              <a:rPr lang="da-DK" sz="800" dirty="0" smtClean="0">
                <a:solidFill>
                  <a:schemeClr val="bg1"/>
                </a:solidFill>
              </a:rPr>
              <a:t>Senior Analyst</a:t>
            </a:r>
            <a:br>
              <a:rPr lang="da-DK" sz="800" dirty="0" smtClean="0">
                <a:solidFill>
                  <a:schemeClr val="bg1"/>
                </a:solidFill>
              </a:rPr>
            </a:br>
            <a:r>
              <a:rPr lang="da-DK" sz="800" dirty="0" smtClean="0">
                <a:solidFill>
                  <a:schemeClr val="bg1"/>
                </a:solidFill>
              </a:rPr>
              <a:t>		Regulatory Affairs and Rating</a:t>
            </a:r>
            <a:endParaRPr lang="da-DK" sz="800" dirty="0">
              <a:solidFill>
                <a:schemeClr val="bg1"/>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dato 2"/>
          <p:cNvSpPr>
            <a:spLocks noGrp="1"/>
          </p:cNvSpPr>
          <p:nvPr>
            <p:ph type="dt" sz="half" idx="10"/>
          </p:nvPr>
        </p:nvSpPr>
        <p:spPr/>
        <p:txBody>
          <a:bodyPr/>
          <a:lstStyle/>
          <a:p>
            <a:fld id="{321EDADB-AA28-4395-910C-0EB61F3FE831}" type="datetime2">
              <a:rPr lang="da-DK" smtClean="0"/>
              <a:pPr/>
              <a:t>10. september 2014</a:t>
            </a:fld>
            <a:endParaRPr lang="da-DK" dirty="0"/>
          </a:p>
        </p:txBody>
      </p:sp>
      <p:sp>
        <p:nvSpPr>
          <p:cNvPr id="4" name="Pladsholder til sidefod 3"/>
          <p:cNvSpPr>
            <a:spLocks noGrp="1"/>
          </p:cNvSpPr>
          <p:nvPr>
            <p:ph type="ftr" sz="quarter" idx="11"/>
          </p:nvPr>
        </p:nvSpPr>
        <p:spPr/>
        <p:txBody>
          <a:bodyPr/>
          <a:lstStyle/>
          <a:p>
            <a:endParaRPr lang="da-DK" dirty="0"/>
          </a:p>
        </p:txBody>
      </p:sp>
      <p:sp>
        <p:nvSpPr>
          <p:cNvPr id="5" name="Pladsholder til diasnummer 4"/>
          <p:cNvSpPr>
            <a:spLocks noGrp="1"/>
          </p:cNvSpPr>
          <p:nvPr>
            <p:ph type="sldNum" sz="quarter" idx="12"/>
          </p:nvPr>
        </p:nvSpPr>
        <p:spPr/>
        <p:txBody>
          <a:bodyPr/>
          <a:lstStyle/>
          <a:p>
            <a:fld id="{FCD6DE5C-C32F-43B7-B2E0-60959F05D63A}" type="slidenum">
              <a:rPr lang="da-DK" smtClean="0"/>
              <a:pPr/>
              <a:t>12</a:t>
            </a:fld>
            <a:endParaRPr lang="da-DK" dirty="0"/>
          </a:p>
        </p:txBody>
      </p:sp>
      <p:sp>
        <p:nvSpPr>
          <p:cNvPr id="16" name="Rektangel 15"/>
          <p:cNvSpPr/>
          <p:nvPr/>
        </p:nvSpPr>
        <p:spPr>
          <a:xfrm>
            <a:off x="190500" y="0"/>
            <a:ext cx="4464000" cy="812800"/>
          </a:xfrm>
          <a:prstGeom prst="rect">
            <a:avLst/>
          </a:prstGeom>
          <a:solidFill>
            <a:schemeClr val="bg2">
              <a:lumMod val="1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4" name="Tekstboks 13"/>
          <p:cNvSpPr txBox="1"/>
          <p:nvPr/>
        </p:nvSpPr>
        <p:spPr>
          <a:xfrm>
            <a:off x="195469" y="-1"/>
            <a:ext cx="4446105" cy="246221"/>
          </a:xfrm>
          <a:prstGeom prst="rect">
            <a:avLst/>
          </a:prstGeom>
          <a:noFill/>
        </p:spPr>
        <p:txBody>
          <a:bodyPr wrap="square" rtlCol="0">
            <a:spAutoFit/>
          </a:bodyPr>
          <a:lstStyle/>
          <a:p>
            <a:pPr algn="ctr"/>
            <a:r>
              <a:rPr lang="da-DK" sz="1000" b="1" dirty="0" smtClean="0">
                <a:solidFill>
                  <a:schemeClr val="bg1"/>
                </a:solidFill>
              </a:rPr>
              <a:t>The performance of the Danish and the UK system</a:t>
            </a:r>
            <a:endParaRPr lang="da-DK" sz="1000" b="1" dirty="0">
              <a:solidFill>
                <a:schemeClr val="bg1"/>
              </a:solidFill>
            </a:endParaRPr>
          </a:p>
        </p:txBody>
      </p:sp>
      <p:sp>
        <p:nvSpPr>
          <p:cNvPr id="15" name="Tekstboks 14"/>
          <p:cNvSpPr txBox="1"/>
          <p:nvPr/>
        </p:nvSpPr>
        <p:spPr>
          <a:xfrm>
            <a:off x="155713" y="181079"/>
            <a:ext cx="2232000" cy="200055"/>
          </a:xfrm>
          <a:prstGeom prst="rect">
            <a:avLst/>
          </a:prstGeom>
          <a:noFill/>
        </p:spPr>
        <p:txBody>
          <a:bodyPr wrap="square" rtlCol="0">
            <a:spAutoFit/>
          </a:bodyPr>
          <a:lstStyle/>
          <a:p>
            <a:pPr algn="ctr"/>
            <a:r>
              <a:rPr lang="da-DK" sz="700" dirty="0" err="1" smtClean="0">
                <a:solidFill>
                  <a:srgbClr val="A0A8AC"/>
                </a:solidFill>
              </a:rPr>
              <a:t>Affordability</a:t>
            </a:r>
            <a:endParaRPr lang="da-DK" sz="700" dirty="0">
              <a:solidFill>
                <a:srgbClr val="A0A8AC"/>
              </a:solidFill>
            </a:endParaRPr>
          </a:p>
        </p:txBody>
      </p:sp>
      <p:sp>
        <p:nvSpPr>
          <p:cNvPr id="23" name="Tekstboks 22"/>
          <p:cNvSpPr txBox="1"/>
          <p:nvPr/>
        </p:nvSpPr>
        <p:spPr>
          <a:xfrm>
            <a:off x="198783" y="332650"/>
            <a:ext cx="2305877" cy="200055"/>
          </a:xfrm>
          <a:prstGeom prst="rect">
            <a:avLst/>
          </a:prstGeom>
          <a:noFill/>
        </p:spPr>
        <p:txBody>
          <a:bodyPr wrap="square" rtlCol="0">
            <a:spAutoFit/>
          </a:bodyPr>
          <a:lstStyle/>
          <a:p>
            <a:pPr algn="ctr"/>
            <a:r>
              <a:rPr lang="da-DK" sz="700" b="1" dirty="0" smtClean="0">
                <a:solidFill>
                  <a:schemeClr val="bg1"/>
                </a:solidFill>
              </a:rPr>
              <a:t> </a:t>
            </a:r>
            <a:r>
              <a:rPr lang="da-DK" sz="700" b="1" dirty="0" err="1" smtClean="0">
                <a:solidFill>
                  <a:schemeClr val="bg1"/>
                </a:solidFill>
              </a:rPr>
              <a:t>Resilience</a:t>
            </a:r>
            <a:r>
              <a:rPr lang="da-DK" sz="700" b="1" dirty="0" smtClean="0">
                <a:solidFill>
                  <a:schemeClr val="bg1"/>
                </a:solidFill>
              </a:rPr>
              <a:t> </a:t>
            </a:r>
            <a:r>
              <a:rPr lang="da-DK" sz="700" b="1" dirty="0" err="1" smtClean="0">
                <a:solidFill>
                  <a:schemeClr val="bg1"/>
                </a:solidFill>
              </a:rPr>
              <a:t>towards</a:t>
            </a:r>
            <a:r>
              <a:rPr lang="da-DK" sz="700" b="1" dirty="0" smtClean="0">
                <a:solidFill>
                  <a:schemeClr val="bg1"/>
                </a:solidFill>
              </a:rPr>
              <a:t> </a:t>
            </a:r>
            <a:r>
              <a:rPr lang="da-DK" sz="700" b="1" dirty="0" err="1" smtClean="0">
                <a:solidFill>
                  <a:schemeClr val="bg1"/>
                </a:solidFill>
              </a:rPr>
              <a:t>falling</a:t>
            </a:r>
            <a:r>
              <a:rPr lang="da-DK" sz="700" b="1" dirty="0" smtClean="0">
                <a:solidFill>
                  <a:schemeClr val="bg1"/>
                </a:solidFill>
              </a:rPr>
              <a:t> house </a:t>
            </a:r>
            <a:r>
              <a:rPr lang="da-DK" sz="700" b="1" dirty="0" err="1" smtClean="0">
                <a:solidFill>
                  <a:schemeClr val="bg1"/>
                </a:solidFill>
              </a:rPr>
              <a:t>prices</a:t>
            </a:r>
            <a:r>
              <a:rPr lang="da-DK" sz="700" b="1" dirty="0" smtClean="0">
                <a:solidFill>
                  <a:schemeClr val="bg1"/>
                </a:solidFill>
              </a:rPr>
              <a:t> </a:t>
            </a:r>
            <a:endParaRPr lang="da-DK" sz="700" b="1" dirty="0">
              <a:solidFill>
                <a:schemeClr val="bg1"/>
              </a:solidFill>
            </a:endParaRPr>
          </a:p>
        </p:txBody>
      </p:sp>
      <p:sp>
        <p:nvSpPr>
          <p:cNvPr id="25" name="Tekstboks 24"/>
          <p:cNvSpPr txBox="1"/>
          <p:nvPr/>
        </p:nvSpPr>
        <p:spPr>
          <a:xfrm>
            <a:off x="198781" y="494161"/>
            <a:ext cx="2458800" cy="200055"/>
          </a:xfrm>
          <a:prstGeom prst="rect">
            <a:avLst/>
          </a:prstGeom>
          <a:noFill/>
        </p:spPr>
        <p:txBody>
          <a:bodyPr wrap="square" rtlCol="0">
            <a:spAutoFit/>
          </a:bodyPr>
          <a:lstStyle/>
          <a:p>
            <a:pPr algn="ctr"/>
            <a:r>
              <a:rPr lang="da-DK" sz="700" dirty="0" err="1" smtClean="0">
                <a:solidFill>
                  <a:srgbClr val="C0C0C0"/>
                </a:solidFill>
              </a:rPr>
              <a:t>Robustness</a:t>
            </a:r>
            <a:r>
              <a:rPr lang="da-DK" sz="700" dirty="0" smtClean="0">
                <a:solidFill>
                  <a:srgbClr val="C0C0C0"/>
                </a:solidFill>
              </a:rPr>
              <a:t> </a:t>
            </a:r>
            <a:r>
              <a:rPr lang="da-DK" sz="700" dirty="0" err="1" smtClean="0">
                <a:solidFill>
                  <a:srgbClr val="C0C0C0"/>
                </a:solidFill>
              </a:rPr>
              <a:t>during</a:t>
            </a:r>
            <a:r>
              <a:rPr lang="da-DK" sz="700" dirty="0" smtClean="0">
                <a:solidFill>
                  <a:srgbClr val="C0C0C0"/>
                </a:solidFill>
              </a:rPr>
              <a:t> and </a:t>
            </a:r>
            <a:r>
              <a:rPr lang="da-DK" sz="700" dirty="0" err="1" smtClean="0">
                <a:solidFill>
                  <a:srgbClr val="C0C0C0"/>
                </a:solidFill>
              </a:rPr>
              <a:t>after</a:t>
            </a:r>
            <a:r>
              <a:rPr lang="da-DK" sz="700" dirty="0" smtClean="0">
                <a:solidFill>
                  <a:srgbClr val="C0C0C0"/>
                </a:solidFill>
              </a:rPr>
              <a:t> finansiel stress</a:t>
            </a:r>
            <a:endParaRPr lang="da-DK" sz="700" dirty="0">
              <a:solidFill>
                <a:srgbClr val="C0C0C0"/>
              </a:solidFill>
            </a:endParaRPr>
          </a:p>
        </p:txBody>
      </p:sp>
      <p:sp>
        <p:nvSpPr>
          <p:cNvPr id="26" name="Tekstboks 25"/>
          <p:cNvSpPr txBox="1"/>
          <p:nvPr/>
        </p:nvSpPr>
        <p:spPr>
          <a:xfrm>
            <a:off x="2524539" y="176109"/>
            <a:ext cx="2129400" cy="307777"/>
          </a:xfrm>
          <a:prstGeom prst="rect">
            <a:avLst/>
          </a:prstGeom>
          <a:noFill/>
        </p:spPr>
        <p:txBody>
          <a:bodyPr wrap="square" rtlCol="0">
            <a:spAutoFit/>
          </a:bodyPr>
          <a:lstStyle/>
          <a:p>
            <a:pPr algn="ctr"/>
            <a:r>
              <a:rPr lang="da-DK" sz="700" dirty="0" err="1" smtClean="0">
                <a:solidFill>
                  <a:srgbClr val="C0C0C0"/>
                </a:solidFill>
              </a:rPr>
              <a:t>Outstanding</a:t>
            </a:r>
            <a:r>
              <a:rPr lang="da-DK" sz="700" dirty="0" smtClean="0">
                <a:solidFill>
                  <a:srgbClr val="C0C0C0"/>
                </a:solidFill>
              </a:rPr>
              <a:t> </a:t>
            </a:r>
            <a:r>
              <a:rPr lang="da-DK" sz="700" dirty="0" err="1" smtClean="0">
                <a:solidFill>
                  <a:srgbClr val="C0C0C0"/>
                </a:solidFill>
              </a:rPr>
              <a:t>loans</a:t>
            </a:r>
            <a:r>
              <a:rPr lang="da-DK" sz="700" dirty="0" smtClean="0">
                <a:solidFill>
                  <a:srgbClr val="C0C0C0"/>
                </a:solidFill>
              </a:rPr>
              <a:t> and total </a:t>
            </a:r>
            <a:r>
              <a:rPr lang="da-DK" sz="700" dirty="0" err="1" smtClean="0">
                <a:solidFill>
                  <a:srgbClr val="C0C0C0"/>
                </a:solidFill>
              </a:rPr>
              <a:t>issuance</a:t>
            </a:r>
            <a:r>
              <a:rPr lang="da-DK" sz="700" dirty="0" smtClean="0">
                <a:solidFill>
                  <a:srgbClr val="C0C0C0"/>
                </a:solidFill>
              </a:rPr>
              <a:t> of </a:t>
            </a:r>
            <a:r>
              <a:rPr lang="da-DK" sz="700" dirty="0" err="1" smtClean="0">
                <a:solidFill>
                  <a:srgbClr val="C0C0C0"/>
                </a:solidFill>
              </a:rPr>
              <a:t>covered</a:t>
            </a:r>
            <a:r>
              <a:rPr lang="da-DK" sz="700" dirty="0" smtClean="0">
                <a:solidFill>
                  <a:srgbClr val="C0C0C0"/>
                </a:solidFill>
              </a:rPr>
              <a:t> </a:t>
            </a:r>
            <a:r>
              <a:rPr lang="da-DK" sz="700" dirty="0" err="1" smtClean="0">
                <a:solidFill>
                  <a:srgbClr val="C0C0C0"/>
                </a:solidFill>
              </a:rPr>
              <a:t>bonds</a:t>
            </a:r>
            <a:endParaRPr lang="da-DK" sz="700" dirty="0">
              <a:solidFill>
                <a:srgbClr val="C0C0C0"/>
              </a:solidFill>
            </a:endParaRPr>
          </a:p>
        </p:txBody>
      </p:sp>
      <p:sp>
        <p:nvSpPr>
          <p:cNvPr id="19" name="Tekstboks 18"/>
          <p:cNvSpPr txBox="1"/>
          <p:nvPr/>
        </p:nvSpPr>
        <p:spPr>
          <a:xfrm>
            <a:off x="2517915" y="402223"/>
            <a:ext cx="2129400" cy="200055"/>
          </a:xfrm>
          <a:prstGeom prst="rect">
            <a:avLst/>
          </a:prstGeom>
          <a:noFill/>
        </p:spPr>
        <p:txBody>
          <a:bodyPr wrap="square" rtlCol="0">
            <a:spAutoFit/>
          </a:bodyPr>
          <a:lstStyle/>
          <a:p>
            <a:pPr algn="ctr"/>
            <a:r>
              <a:rPr lang="da-DK" sz="700" dirty="0" err="1" smtClean="0">
                <a:solidFill>
                  <a:srgbClr val="C0C0C0"/>
                </a:solidFill>
              </a:rPr>
              <a:t>Government</a:t>
            </a:r>
            <a:r>
              <a:rPr lang="da-DK" sz="700" dirty="0" smtClean="0">
                <a:solidFill>
                  <a:srgbClr val="C0C0C0"/>
                </a:solidFill>
              </a:rPr>
              <a:t> intervention</a:t>
            </a:r>
            <a:endParaRPr lang="da-DK" sz="700" dirty="0">
              <a:solidFill>
                <a:srgbClr val="C0C0C0"/>
              </a:solidFill>
            </a:endParaRPr>
          </a:p>
        </p:txBody>
      </p:sp>
      <p:pic>
        <p:nvPicPr>
          <p:cNvPr id="17" name="Picture 7"/>
          <p:cNvPicPr>
            <a:picLocks noChangeArrowheads="1"/>
          </p:cNvPicPr>
          <p:nvPr/>
        </p:nvPicPr>
        <p:blipFill>
          <a:blip r:embed="rId2" cstate="print"/>
          <a:srcRect/>
          <a:stretch>
            <a:fillRect/>
          </a:stretch>
        </p:blipFill>
        <p:spPr bwMode="auto">
          <a:xfrm>
            <a:off x="645105" y="1094792"/>
            <a:ext cx="8258400" cy="3091500"/>
          </a:xfrm>
          <a:prstGeom prst="rect">
            <a:avLst/>
          </a:prstGeom>
          <a:noFill/>
          <a:ln w="9525">
            <a:noFill/>
            <a:miter lim="800000"/>
            <a:headEnd/>
            <a:tailEnd/>
          </a:ln>
          <a:effectLst/>
        </p:spPr>
      </p:pic>
      <p:sp>
        <p:nvSpPr>
          <p:cNvPr id="20" name="Pladsholder til tekst 6"/>
          <p:cNvSpPr txBox="1">
            <a:spLocks/>
          </p:cNvSpPr>
          <p:nvPr/>
        </p:nvSpPr>
        <p:spPr>
          <a:xfrm>
            <a:off x="799236" y="4421781"/>
            <a:ext cx="7430400" cy="202500"/>
          </a:xfrm>
          <a:prstGeom prst="rect">
            <a:avLst/>
          </a:prstGeom>
        </p:spPr>
        <p:txBody>
          <a:bodyPr vert="horz" lIns="0" tIns="0" rIns="0" bIns="0" rtlCol="0">
            <a:noAutofit/>
          </a:bodyPr>
          <a:lstStyle/>
          <a:p>
            <a:pPr marL="0" marR="0" lvl="0" indent="0" algn="l" defTabSz="914400" rtl="0" eaLnBrk="1" fontAlgn="auto" latinLnBrk="0" hangingPunct="1">
              <a:lnSpc>
                <a:spcPct val="120000"/>
              </a:lnSpc>
              <a:spcBef>
                <a:spcPts val="0"/>
              </a:spcBef>
              <a:spcAft>
                <a:spcPts val="0"/>
              </a:spcAft>
              <a:buClrTx/>
              <a:buSzTx/>
              <a:buFont typeface="Wingdings" pitchFamily="2" charset="2"/>
              <a:buNone/>
              <a:tabLst/>
              <a:defRPr/>
            </a:pPr>
            <a:r>
              <a:rPr kumimoji="0" lang="da-DK" sz="900" b="0" i="0" u="none" strike="noStrike" kern="1200" cap="none" spc="0" normalizeH="0" baseline="0" noProof="0" smtClean="0">
                <a:ln>
                  <a:noFill/>
                </a:ln>
                <a:solidFill>
                  <a:srgbClr val="5B6770"/>
                </a:solidFill>
                <a:effectLst/>
                <a:uLnTx/>
                <a:uFillTx/>
                <a:latin typeface="Verdana" pitchFamily="34" charset="0"/>
                <a:ea typeface="+mn-ea"/>
                <a:cs typeface="Arial" pitchFamily="34" charset="0"/>
              </a:rPr>
              <a:t>Source: Council for Mortgage Lenders</a:t>
            </a:r>
            <a:endParaRPr kumimoji="0" lang="da-DK" sz="900" b="0" i="0" u="none" strike="noStrike" kern="1200" cap="none" spc="0" normalizeH="0" baseline="0" noProof="0" dirty="0">
              <a:ln>
                <a:noFill/>
              </a:ln>
              <a:solidFill>
                <a:srgbClr val="5B6770"/>
              </a:solidFill>
              <a:effectLst/>
              <a:uLnTx/>
              <a:uFillTx/>
              <a:latin typeface="Verdana" pitchFamily="34" charset="0"/>
              <a:ea typeface="+mn-ea"/>
              <a:cs typeface="Arial" pitchFamily="34" charset="0"/>
            </a:endParaRPr>
          </a:p>
        </p:txBody>
      </p:sp>
      <p:sp>
        <p:nvSpPr>
          <p:cNvPr id="29" name="Titel 7"/>
          <p:cNvSpPr>
            <a:spLocks noGrp="1"/>
          </p:cNvSpPr>
          <p:nvPr>
            <p:ph type="title"/>
          </p:nvPr>
        </p:nvSpPr>
        <p:spPr>
          <a:xfrm>
            <a:off x="4667550" y="-1"/>
            <a:ext cx="4464000" cy="821268"/>
          </a:xfrm>
          <a:solidFill>
            <a:schemeClr val="tx2"/>
          </a:solidFill>
          <a:ln>
            <a:solidFill>
              <a:srgbClr val="E8E8E8"/>
            </a:solidFill>
            <a:prstDash val="solid"/>
          </a:ln>
        </p:spPr>
        <p:txBody>
          <a:bodyPr>
            <a:normAutofit fontScale="90000"/>
          </a:bodyPr>
          <a:lstStyle/>
          <a:p>
            <a:pPr>
              <a:tabLst>
                <a:tab pos="268288" algn="l"/>
                <a:tab pos="361950" algn="l"/>
              </a:tabLst>
            </a:pPr>
            <a:r>
              <a:rPr lang="da-DK" sz="1200" dirty="0" smtClean="0">
                <a:solidFill>
                  <a:schemeClr val="bg1"/>
                </a:solidFill>
              </a:rPr>
              <a:t>     </a:t>
            </a:r>
            <a:r>
              <a:rPr lang="da-DK" sz="800" b="1" dirty="0" smtClean="0">
                <a:solidFill>
                  <a:schemeClr val="bg1"/>
                </a:solidFill>
              </a:rPr>
              <a:t>Jesper Berg</a:t>
            </a:r>
            <a:br>
              <a:rPr lang="da-DK" sz="800" b="1" dirty="0" smtClean="0">
                <a:solidFill>
                  <a:schemeClr val="bg1"/>
                </a:solidFill>
              </a:rPr>
            </a:br>
            <a:r>
              <a:rPr lang="da-DK" sz="800" b="1" dirty="0" smtClean="0">
                <a:solidFill>
                  <a:schemeClr val="bg1"/>
                </a:solidFill>
              </a:rPr>
              <a:t> 		</a:t>
            </a:r>
            <a:r>
              <a:rPr lang="da-DK" sz="800" dirty="0" smtClean="0">
                <a:solidFill>
                  <a:schemeClr val="bg1"/>
                </a:solidFill>
              </a:rPr>
              <a:t>Member of Executive Board – Nykredit Bank</a:t>
            </a:r>
            <a:br>
              <a:rPr lang="da-DK" sz="800" dirty="0" smtClean="0">
                <a:solidFill>
                  <a:schemeClr val="bg1"/>
                </a:solidFill>
              </a:rPr>
            </a:br>
            <a:r>
              <a:rPr lang="da-DK" sz="800" dirty="0" smtClean="0">
                <a:solidFill>
                  <a:schemeClr val="bg1"/>
                </a:solidFill>
              </a:rPr>
              <a:t> 		Regulatory Affairs and Rating</a:t>
            </a:r>
            <a:r>
              <a:rPr lang="da-DK" sz="800" b="1" dirty="0" smtClean="0">
                <a:solidFill>
                  <a:schemeClr val="bg1"/>
                </a:solidFill>
              </a:rPr>
              <a:t/>
            </a:r>
            <a:br>
              <a:rPr lang="da-DK" sz="800" b="1" dirty="0" smtClean="0">
                <a:solidFill>
                  <a:schemeClr val="bg1"/>
                </a:solidFill>
              </a:rPr>
            </a:br>
            <a:r>
              <a:rPr lang="da-DK" sz="800" b="1" dirty="0" smtClean="0">
                <a:solidFill>
                  <a:schemeClr val="bg1"/>
                </a:solidFill>
              </a:rPr>
              <a:t/>
            </a:r>
            <a:br>
              <a:rPr lang="da-DK" sz="800" b="1" dirty="0" smtClean="0">
                <a:solidFill>
                  <a:schemeClr val="bg1"/>
                </a:solidFill>
              </a:rPr>
            </a:br>
            <a:r>
              <a:rPr lang="da-DK" sz="800" b="1" dirty="0" smtClean="0">
                <a:solidFill>
                  <a:schemeClr val="bg1"/>
                </a:solidFill>
              </a:rPr>
              <a:t> 	Christian Sinding Bentzen</a:t>
            </a:r>
            <a:br>
              <a:rPr lang="da-DK" sz="800" b="1" dirty="0" smtClean="0">
                <a:solidFill>
                  <a:schemeClr val="bg1"/>
                </a:solidFill>
              </a:rPr>
            </a:br>
            <a:r>
              <a:rPr lang="da-DK" sz="800" b="1" dirty="0" smtClean="0">
                <a:solidFill>
                  <a:schemeClr val="bg1"/>
                </a:solidFill>
              </a:rPr>
              <a:t>		</a:t>
            </a:r>
            <a:r>
              <a:rPr lang="da-DK" sz="800" dirty="0" smtClean="0">
                <a:solidFill>
                  <a:schemeClr val="bg1"/>
                </a:solidFill>
              </a:rPr>
              <a:t>Senior Analyst</a:t>
            </a:r>
            <a:br>
              <a:rPr lang="da-DK" sz="800" dirty="0" smtClean="0">
                <a:solidFill>
                  <a:schemeClr val="bg1"/>
                </a:solidFill>
              </a:rPr>
            </a:br>
            <a:r>
              <a:rPr lang="da-DK" sz="800" dirty="0" smtClean="0">
                <a:solidFill>
                  <a:schemeClr val="bg1"/>
                </a:solidFill>
              </a:rPr>
              <a:t>		Regulatory Affairs and Rating</a:t>
            </a:r>
            <a:endParaRPr lang="da-DK" sz="800" dirty="0">
              <a:solidFill>
                <a:schemeClr val="bg1"/>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dato 2"/>
          <p:cNvSpPr>
            <a:spLocks noGrp="1"/>
          </p:cNvSpPr>
          <p:nvPr>
            <p:ph type="dt" sz="half" idx="10"/>
          </p:nvPr>
        </p:nvSpPr>
        <p:spPr/>
        <p:txBody>
          <a:bodyPr/>
          <a:lstStyle/>
          <a:p>
            <a:fld id="{321EDADB-AA28-4395-910C-0EB61F3FE831}" type="datetime2">
              <a:rPr lang="da-DK" smtClean="0"/>
              <a:pPr/>
              <a:t>10. september 2014</a:t>
            </a:fld>
            <a:endParaRPr lang="da-DK" dirty="0"/>
          </a:p>
        </p:txBody>
      </p:sp>
      <p:sp>
        <p:nvSpPr>
          <p:cNvPr id="4" name="Pladsholder til sidefod 3"/>
          <p:cNvSpPr>
            <a:spLocks noGrp="1"/>
          </p:cNvSpPr>
          <p:nvPr>
            <p:ph type="ftr" sz="quarter" idx="11"/>
          </p:nvPr>
        </p:nvSpPr>
        <p:spPr/>
        <p:txBody>
          <a:bodyPr/>
          <a:lstStyle/>
          <a:p>
            <a:endParaRPr lang="da-DK" dirty="0"/>
          </a:p>
        </p:txBody>
      </p:sp>
      <p:sp>
        <p:nvSpPr>
          <p:cNvPr id="5" name="Pladsholder til diasnummer 4"/>
          <p:cNvSpPr>
            <a:spLocks noGrp="1"/>
          </p:cNvSpPr>
          <p:nvPr>
            <p:ph type="sldNum" sz="quarter" idx="12"/>
          </p:nvPr>
        </p:nvSpPr>
        <p:spPr/>
        <p:txBody>
          <a:bodyPr/>
          <a:lstStyle/>
          <a:p>
            <a:fld id="{FCD6DE5C-C32F-43B7-B2E0-60959F05D63A}" type="slidenum">
              <a:rPr lang="da-DK" smtClean="0"/>
              <a:pPr/>
              <a:t>13</a:t>
            </a:fld>
            <a:endParaRPr lang="da-DK" dirty="0"/>
          </a:p>
        </p:txBody>
      </p:sp>
      <p:sp>
        <p:nvSpPr>
          <p:cNvPr id="16" name="Rektangel 15"/>
          <p:cNvSpPr/>
          <p:nvPr/>
        </p:nvSpPr>
        <p:spPr>
          <a:xfrm>
            <a:off x="190500" y="0"/>
            <a:ext cx="4464000" cy="812800"/>
          </a:xfrm>
          <a:prstGeom prst="rect">
            <a:avLst/>
          </a:prstGeom>
          <a:solidFill>
            <a:schemeClr val="bg2">
              <a:lumMod val="1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4" name="Tekstboks 13"/>
          <p:cNvSpPr txBox="1"/>
          <p:nvPr/>
        </p:nvSpPr>
        <p:spPr>
          <a:xfrm>
            <a:off x="195469" y="-1"/>
            <a:ext cx="4446105" cy="246221"/>
          </a:xfrm>
          <a:prstGeom prst="rect">
            <a:avLst/>
          </a:prstGeom>
          <a:noFill/>
        </p:spPr>
        <p:txBody>
          <a:bodyPr wrap="square" rtlCol="0">
            <a:spAutoFit/>
          </a:bodyPr>
          <a:lstStyle/>
          <a:p>
            <a:pPr algn="ctr"/>
            <a:r>
              <a:rPr lang="da-DK" sz="1000" b="1" dirty="0" smtClean="0">
                <a:solidFill>
                  <a:schemeClr val="bg1"/>
                </a:solidFill>
              </a:rPr>
              <a:t>The performance of the Danish and the UK system</a:t>
            </a:r>
            <a:endParaRPr lang="da-DK" sz="1000" b="1" dirty="0">
              <a:solidFill>
                <a:schemeClr val="bg1"/>
              </a:solidFill>
            </a:endParaRPr>
          </a:p>
        </p:txBody>
      </p:sp>
      <p:sp>
        <p:nvSpPr>
          <p:cNvPr id="15" name="Tekstboks 14"/>
          <p:cNvSpPr txBox="1"/>
          <p:nvPr/>
        </p:nvSpPr>
        <p:spPr>
          <a:xfrm>
            <a:off x="155713" y="181079"/>
            <a:ext cx="2232000" cy="200055"/>
          </a:xfrm>
          <a:prstGeom prst="rect">
            <a:avLst/>
          </a:prstGeom>
          <a:noFill/>
        </p:spPr>
        <p:txBody>
          <a:bodyPr wrap="square" rtlCol="0">
            <a:spAutoFit/>
          </a:bodyPr>
          <a:lstStyle/>
          <a:p>
            <a:pPr algn="ctr"/>
            <a:r>
              <a:rPr lang="da-DK" sz="700" dirty="0" err="1" smtClean="0">
                <a:solidFill>
                  <a:srgbClr val="A0A8AC"/>
                </a:solidFill>
              </a:rPr>
              <a:t>Affordability</a:t>
            </a:r>
            <a:endParaRPr lang="da-DK" sz="700" dirty="0">
              <a:solidFill>
                <a:srgbClr val="A0A8AC"/>
              </a:solidFill>
            </a:endParaRPr>
          </a:p>
        </p:txBody>
      </p:sp>
      <p:sp>
        <p:nvSpPr>
          <p:cNvPr id="23" name="Tekstboks 22"/>
          <p:cNvSpPr txBox="1"/>
          <p:nvPr/>
        </p:nvSpPr>
        <p:spPr>
          <a:xfrm>
            <a:off x="198783" y="332650"/>
            <a:ext cx="2305877" cy="200055"/>
          </a:xfrm>
          <a:prstGeom prst="rect">
            <a:avLst/>
          </a:prstGeom>
          <a:noFill/>
        </p:spPr>
        <p:txBody>
          <a:bodyPr wrap="square" rtlCol="0">
            <a:spAutoFit/>
          </a:bodyPr>
          <a:lstStyle/>
          <a:p>
            <a:pPr algn="ctr"/>
            <a:r>
              <a:rPr lang="da-DK" sz="700" b="1" dirty="0" smtClean="0">
                <a:solidFill>
                  <a:schemeClr val="bg1"/>
                </a:solidFill>
              </a:rPr>
              <a:t> </a:t>
            </a:r>
            <a:r>
              <a:rPr lang="da-DK" sz="700" b="1" dirty="0" err="1" smtClean="0">
                <a:solidFill>
                  <a:schemeClr val="bg1"/>
                </a:solidFill>
              </a:rPr>
              <a:t>Resilience</a:t>
            </a:r>
            <a:r>
              <a:rPr lang="da-DK" sz="700" b="1" dirty="0" smtClean="0">
                <a:solidFill>
                  <a:schemeClr val="bg1"/>
                </a:solidFill>
              </a:rPr>
              <a:t> </a:t>
            </a:r>
            <a:r>
              <a:rPr lang="da-DK" sz="700" b="1" dirty="0" err="1" smtClean="0">
                <a:solidFill>
                  <a:schemeClr val="bg1"/>
                </a:solidFill>
              </a:rPr>
              <a:t>towards</a:t>
            </a:r>
            <a:r>
              <a:rPr lang="da-DK" sz="700" b="1" dirty="0" smtClean="0">
                <a:solidFill>
                  <a:schemeClr val="bg1"/>
                </a:solidFill>
              </a:rPr>
              <a:t> </a:t>
            </a:r>
            <a:r>
              <a:rPr lang="da-DK" sz="700" b="1" dirty="0" err="1" smtClean="0">
                <a:solidFill>
                  <a:schemeClr val="bg1"/>
                </a:solidFill>
              </a:rPr>
              <a:t>falling</a:t>
            </a:r>
            <a:r>
              <a:rPr lang="da-DK" sz="700" b="1" dirty="0" smtClean="0">
                <a:solidFill>
                  <a:schemeClr val="bg1"/>
                </a:solidFill>
              </a:rPr>
              <a:t> house </a:t>
            </a:r>
            <a:r>
              <a:rPr lang="da-DK" sz="700" b="1" dirty="0" err="1" smtClean="0">
                <a:solidFill>
                  <a:schemeClr val="bg1"/>
                </a:solidFill>
              </a:rPr>
              <a:t>prices</a:t>
            </a:r>
            <a:r>
              <a:rPr lang="da-DK" sz="700" b="1" dirty="0" smtClean="0">
                <a:solidFill>
                  <a:schemeClr val="bg1"/>
                </a:solidFill>
              </a:rPr>
              <a:t> </a:t>
            </a:r>
            <a:endParaRPr lang="da-DK" sz="700" b="1" dirty="0">
              <a:solidFill>
                <a:schemeClr val="bg1"/>
              </a:solidFill>
            </a:endParaRPr>
          </a:p>
        </p:txBody>
      </p:sp>
      <p:sp>
        <p:nvSpPr>
          <p:cNvPr id="25" name="Tekstboks 24"/>
          <p:cNvSpPr txBox="1"/>
          <p:nvPr/>
        </p:nvSpPr>
        <p:spPr>
          <a:xfrm>
            <a:off x="198781" y="494161"/>
            <a:ext cx="2458800" cy="200055"/>
          </a:xfrm>
          <a:prstGeom prst="rect">
            <a:avLst/>
          </a:prstGeom>
          <a:noFill/>
        </p:spPr>
        <p:txBody>
          <a:bodyPr wrap="square" rtlCol="0">
            <a:spAutoFit/>
          </a:bodyPr>
          <a:lstStyle/>
          <a:p>
            <a:pPr algn="ctr"/>
            <a:r>
              <a:rPr lang="da-DK" sz="700" dirty="0" err="1" smtClean="0">
                <a:solidFill>
                  <a:srgbClr val="C0C0C0"/>
                </a:solidFill>
              </a:rPr>
              <a:t>Robustness</a:t>
            </a:r>
            <a:r>
              <a:rPr lang="da-DK" sz="700" dirty="0" smtClean="0">
                <a:solidFill>
                  <a:srgbClr val="C0C0C0"/>
                </a:solidFill>
              </a:rPr>
              <a:t> </a:t>
            </a:r>
            <a:r>
              <a:rPr lang="da-DK" sz="700" dirty="0" err="1" smtClean="0">
                <a:solidFill>
                  <a:srgbClr val="C0C0C0"/>
                </a:solidFill>
              </a:rPr>
              <a:t>during</a:t>
            </a:r>
            <a:r>
              <a:rPr lang="da-DK" sz="700" dirty="0" smtClean="0">
                <a:solidFill>
                  <a:srgbClr val="C0C0C0"/>
                </a:solidFill>
              </a:rPr>
              <a:t> and </a:t>
            </a:r>
            <a:r>
              <a:rPr lang="da-DK" sz="700" dirty="0" err="1" smtClean="0">
                <a:solidFill>
                  <a:srgbClr val="C0C0C0"/>
                </a:solidFill>
              </a:rPr>
              <a:t>after</a:t>
            </a:r>
            <a:r>
              <a:rPr lang="da-DK" sz="700" dirty="0" smtClean="0">
                <a:solidFill>
                  <a:srgbClr val="C0C0C0"/>
                </a:solidFill>
              </a:rPr>
              <a:t> finansiel stress</a:t>
            </a:r>
            <a:endParaRPr lang="da-DK" sz="700" dirty="0">
              <a:solidFill>
                <a:srgbClr val="C0C0C0"/>
              </a:solidFill>
            </a:endParaRPr>
          </a:p>
        </p:txBody>
      </p:sp>
      <p:sp>
        <p:nvSpPr>
          <p:cNvPr id="26" name="Tekstboks 25"/>
          <p:cNvSpPr txBox="1"/>
          <p:nvPr/>
        </p:nvSpPr>
        <p:spPr>
          <a:xfrm>
            <a:off x="2524539" y="176109"/>
            <a:ext cx="2129400" cy="307777"/>
          </a:xfrm>
          <a:prstGeom prst="rect">
            <a:avLst/>
          </a:prstGeom>
          <a:noFill/>
        </p:spPr>
        <p:txBody>
          <a:bodyPr wrap="square" rtlCol="0">
            <a:spAutoFit/>
          </a:bodyPr>
          <a:lstStyle/>
          <a:p>
            <a:pPr algn="ctr"/>
            <a:r>
              <a:rPr lang="da-DK" sz="700" dirty="0" err="1" smtClean="0">
                <a:solidFill>
                  <a:srgbClr val="C0C0C0"/>
                </a:solidFill>
              </a:rPr>
              <a:t>Outstanding</a:t>
            </a:r>
            <a:r>
              <a:rPr lang="da-DK" sz="700" dirty="0" smtClean="0">
                <a:solidFill>
                  <a:srgbClr val="C0C0C0"/>
                </a:solidFill>
              </a:rPr>
              <a:t> </a:t>
            </a:r>
            <a:r>
              <a:rPr lang="da-DK" sz="700" dirty="0" err="1" smtClean="0">
                <a:solidFill>
                  <a:srgbClr val="C0C0C0"/>
                </a:solidFill>
              </a:rPr>
              <a:t>loans</a:t>
            </a:r>
            <a:r>
              <a:rPr lang="da-DK" sz="700" dirty="0" smtClean="0">
                <a:solidFill>
                  <a:srgbClr val="C0C0C0"/>
                </a:solidFill>
              </a:rPr>
              <a:t> and total </a:t>
            </a:r>
            <a:r>
              <a:rPr lang="da-DK" sz="700" dirty="0" err="1" smtClean="0">
                <a:solidFill>
                  <a:srgbClr val="C0C0C0"/>
                </a:solidFill>
              </a:rPr>
              <a:t>issuance</a:t>
            </a:r>
            <a:r>
              <a:rPr lang="da-DK" sz="700" dirty="0" smtClean="0">
                <a:solidFill>
                  <a:srgbClr val="C0C0C0"/>
                </a:solidFill>
              </a:rPr>
              <a:t> of </a:t>
            </a:r>
            <a:r>
              <a:rPr lang="da-DK" sz="700" dirty="0" err="1" smtClean="0">
                <a:solidFill>
                  <a:srgbClr val="C0C0C0"/>
                </a:solidFill>
              </a:rPr>
              <a:t>covered</a:t>
            </a:r>
            <a:r>
              <a:rPr lang="da-DK" sz="700" dirty="0" smtClean="0">
                <a:solidFill>
                  <a:srgbClr val="C0C0C0"/>
                </a:solidFill>
              </a:rPr>
              <a:t> </a:t>
            </a:r>
            <a:r>
              <a:rPr lang="da-DK" sz="700" dirty="0" err="1" smtClean="0">
                <a:solidFill>
                  <a:srgbClr val="C0C0C0"/>
                </a:solidFill>
              </a:rPr>
              <a:t>bonds</a:t>
            </a:r>
            <a:endParaRPr lang="da-DK" sz="700" dirty="0">
              <a:solidFill>
                <a:srgbClr val="C0C0C0"/>
              </a:solidFill>
            </a:endParaRPr>
          </a:p>
        </p:txBody>
      </p:sp>
      <p:sp>
        <p:nvSpPr>
          <p:cNvPr id="19" name="Tekstboks 18"/>
          <p:cNvSpPr txBox="1"/>
          <p:nvPr/>
        </p:nvSpPr>
        <p:spPr>
          <a:xfrm>
            <a:off x="2517915" y="402223"/>
            <a:ext cx="2129400" cy="200055"/>
          </a:xfrm>
          <a:prstGeom prst="rect">
            <a:avLst/>
          </a:prstGeom>
          <a:noFill/>
        </p:spPr>
        <p:txBody>
          <a:bodyPr wrap="square" rtlCol="0">
            <a:spAutoFit/>
          </a:bodyPr>
          <a:lstStyle/>
          <a:p>
            <a:pPr algn="ctr"/>
            <a:r>
              <a:rPr lang="da-DK" sz="700" dirty="0" err="1" smtClean="0">
                <a:solidFill>
                  <a:srgbClr val="C0C0C0"/>
                </a:solidFill>
              </a:rPr>
              <a:t>Government</a:t>
            </a:r>
            <a:r>
              <a:rPr lang="da-DK" sz="700" dirty="0" smtClean="0">
                <a:solidFill>
                  <a:srgbClr val="C0C0C0"/>
                </a:solidFill>
              </a:rPr>
              <a:t> intervention</a:t>
            </a:r>
            <a:endParaRPr lang="da-DK" sz="700" dirty="0">
              <a:solidFill>
                <a:srgbClr val="C0C0C0"/>
              </a:solidFill>
            </a:endParaRPr>
          </a:p>
        </p:txBody>
      </p:sp>
      <p:pic>
        <p:nvPicPr>
          <p:cNvPr id="18" name="Picture 4"/>
          <p:cNvPicPr>
            <a:picLocks noChangeArrowheads="1"/>
          </p:cNvPicPr>
          <p:nvPr/>
        </p:nvPicPr>
        <p:blipFill>
          <a:blip r:embed="rId2" cstate="print"/>
          <a:srcRect/>
          <a:stretch>
            <a:fillRect/>
          </a:stretch>
        </p:blipFill>
        <p:spPr bwMode="auto">
          <a:xfrm>
            <a:off x="694800" y="1057520"/>
            <a:ext cx="8258400" cy="3091500"/>
          </a:xfrm>
          <a:prstGeom prst="rect">
            <a:avLst/>
          </a:prstGeom>
          <a:noFill/>
          <a:ln w="9525">
            <a:noFill/>
            <a:miter lim="800000"/>
            <a:headEnd/>
            <a:tailEnd/>
          </a:ln>
          <a:effectLst/>
        </p:spPr>
      </p:pic>
      <p:sp>
        <p:nvSpPr>
          <p:cNvPr id="21" name="Pladsholder til tekst 6"/>
          <p:cNvSpPr>
            <a:spLocks noGrp="1"/>
          </p:cNvSpPr>
          <p:nvPr>
            <p:ph type="body" sz="quarter" idx="17"/>
          </p:nvPr>
        </p:nvSpPr>
        <p:spPr>
          <a:xfrm>
            <a:off x="809175" y="4444144"/>
            <a:ext cx="7430400" cy="202500"/>
          </a:xfrm>
        </p:spPr>
        <p:txBody>
          <a:bodyPr/>
          <a:lstStyle/>
          <a:p>
            <a:r>
              <a:rPr lang="da-DK" dirty="0" smtClean="0"/>
              <a:t>Source: Danmarks Statistik</a:t>
            </a:r>
            <a:endParaRPr lang="da-DK" dirty="0"/>
          </a:p>
        </p:txBody>
      </p:sp>
      <p:sp>
        <p:nvSpPr>
          <p:cNvPr id="27" name="Titel 7"/>
          <p:cNvSpPr>
            <a:spLocks noGrp="1"/>
          </p:cNvSpPr>
          <p:nvPr>
            <p:ph type="title"/>
          </p:nvPr>
        </p:nvSpPr>
        <p:spPr>
          <a:xfrm>
            <a:off x="4667550" y="0"/>
            <a:ext cx="4464000" cy="812800"/>
          </a:xfrm>
          <a:solidFill>
            <a:schemeClr val="tx2"/>
          </a:solidFill>
          <a:ln>
            <a:solidFill>
              <a:srgbClr val="E8E8E8"/>
            </a:solidFill>
            <a:prstDash val="solid"/>
          </a:ln>
        </p:spPr>
        <p:txBody>
          <a:bodyPr>
            <a:normAutofit fontScale="90000"/>
          </a:bodyPr>
          <a:lstStyle/>
          <a:p>
            <a:pPr>
              <a:tabLst>
                <a:tab pos="268288" algn="l"/>
                <a:tab pos="361950" algn="l"/>
              </a:tabLst>
            </a:pPr>
            <a:r>
              <a:rPr lang="da-DK" sz="1200" dirty="0" smtClean="0">
                <a:solidFill>
                  <a:schemeClr val="bg1"/>
                </a:solidFill>
              </a:rPr>
              <a:t>     </a:t>
            </a:r>
            <a:r>
              <a:rPr lang="da-DK" sz="800" b="1" dirty="0" smtClean="0">
                <a:solidFill>
                  <a:schemeClr val="bg1"/>
                </a:solidFill>
              </a:rPr>
              <a:t>Jesper Berg</a:t>
            </a:r>
            <a:br>
              <a:rPr lang="da-DK" sz="800" b="1" dirty="0" smtClean="0">
                <a:solidFill>
                  <a:schemeClr val="bg1"/>
                </a:solidFill>
              </a:rPr>
            </a:br>
            <a:r>
              <a:rPr lang="da-DK" sz="800" b="1" dirty="0" smtClean="0">
                <a:solidFill>
                  <a:schemeClr val="bg1"/>
                </a:solidFill>
              </a:rPr>
              <a:t> 		</a:t>
            </a:r>
            <a:r>
              <a:rPr lang="da-DK" sz="800" dirty="0" smtClean="0">
                <a:solidFill>
                  <a:schemeClr val="bg1"/>
                </a:solidFill>
              </a:rPr>
              <a:t>Member of Executive Board – Nykredit Bank</a:t>
            </a:r>
            <a:br>
              <a:rPr lang="da-DK" sz="800" dirty="0" smtClean="0">
                <a:solidFill>
                  <a:schemeClr val="bg1"/>
                </a:solidFill>
              </a:rPr>
            </a:br>
            <a:r>
              <a:rPr lang="da-DK" sz="800" dirty="0" smtClean="0">
                <a:solidFill>
                  <a:schemeClr val="bg1"/>
                </a:solidFill>
              </a:rPr>
              <a:t> 		Regulatory Affairs and Rating</a:t>
            </a:r>
            <a:r>
              <a:rPr lang="da-DK" sz="800" b="1" dirty="0" smtClean="0">
                <a:solidFill>
                  <a:schemeClr val="bg1"/>
                </a:solidFill>
              </a:rPr>
              <a:t/>
            </a:r>
            <a:br>
              <a:rPr lang="da-DK" sz="800" b="1" dirty="0" smtClean="0">
                <a:solidFill>
                  <a:schemeClr val="bg1"/>
                </a:solidFill>
              </a:rPr>
            </a:br>
            <a:r>
              <a:rPr lang="da-DK" sz="800" b="1" dirty="0" smtClean="0">
                <a:solidFill>
                  <a:schemeClr val="bg1"/>
                </a:solidFill>
              </a:rPr>
              <a:t/>
            </a:r>
            <a:br>
              <a:rPr lang="da-DK" sz="800" b="1" dirty="0" smtClean="0">
                <a:solidFill>
                  <a:schemeClr val="bg1"/>
                </a:solidFill>
              </a:rPr>
            </a:br>
            <a:r>
              <a:rPr lang="da-DK" sz="800" b="1" dirty="0" smtClean="0">
                <a:solidFill>
                  <a:schemeClr val="bg1"/>
                </a:solidFill>
              </a:rPr>
              <a:t> 	Christian Sinding Bentzen</a:t>
            </a:r>
            <a:br>
              <a:rPr lang="da-DK" sz="800" b="1" dirty="0" smtClean="0">
                <a:solidFill>
                  <a:schemeClr val="bg1"/>
                </a:solidFill>
              </a:rPr>
            </a:br>
            <a:r>
              <a:rPr lang="da-DK" sz="800" b="1" dirty="0" smtClean="0">
                <a:solidFill>
                  <a:schemeClr val="bg1"/>
                </a:solidFill>
              </a:rPr>
              <a:t>		</a:t>
            </a:r>
            <a:r>
              <a:rPr lang="da-DK" sz="800" dirty="0" smtClean="0">
                <a:solidFill>
                  <a:schemeClr val="bg1"/>
                </a:solidFill>
              </a:rPr>
              <a:t>Senior Analyst</a:t>
            </a:r>
            <a:br>
              <a:rPr lang="da-DK" sz="800" dirty="0" smtClean="0">
                <a:solidFill>
                  <a:schemeClr val="bg1"/>
                </a:solidFill>
              </a:rPr>
            </a:br>
            <a:r>
              <a:rPr lang="da-DK" sz="800" dirty="0" smtClean="0">
                <a:solidFill>
                  <a:schemeClr val="bg1"/>
                </a:solidFill>
              </a:rPr>
              <a:t>		Regulatory Affairs and Rating</a:t>
            </a:r>
            <a:endParaRPr lang="da-DK" sz="800" dirty="0">
              <a:solidFill>
                <a:schemeClr val="bg1"/>
              </a:solidFill>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dato 2"/>
          <p:cNvSpPr>
            <a:spLocks noGrp="1"/>
          </p:cNvSpPr>
          <p:nvPr>
            <p:ph type="dt" sz="half" idx="10"/>
          </p:nvPr>
        </p:nvSpPr>
        <p:spPr/>
        <p:txBody>
          <a:bodyPr/>
          <a:lstStyle/>
          <a:p>
            <a:fld id="{321EDADB-AA28-4395-910C-0EB61F3FE831}" type="datetime2">
              <a:rPr lang="da-DK" smtClean="0"/>
              <a:pPr/>
              <a:t>10. september 2014</a:t>
            </a:fld>
            <a:endParaRPr lang="da-DK" dirty="0"/>
          </a:p>
        </p:txBody>
      </p:sp>
      <p:sp>
        <p:nvSpPr>
          <p:cNvPr id="4" name="Pladsholder til sidefod 3"/>
          <p:cNvSpPr>
            <a:spLocks noGrp="1"/>
          </p:cNvSpPr>
          <p:nvPr>
            <p:ph type="ftr" sz="quarter" idx="11"/>
          </p:nvPr>
        </p:nvSpPr>
        <p:spPr/>
        <p:txBody>
          <a:bodyPr/>
          <a:lstStyle/>
          <a:p>
            <a:endParaRPr lang="da-DK" dirty="0"/>
          </a:p>
        </p:txBody>
      </p:sp>
      <p:sp>
        <p:nvSpPr>
          <p:cNvPr id="5" name="Pladsholder til diasnummer 4"/>
          <p:cNvSpPr>
            <a:spLocks noGrp="1"/>
          </p:cNvSpPr>
          <p:nvPr>
            <p:ph type="sldNum" sz="quarter" idx="12"/>
          </p:nvPr>
        </p:nvSpPr>
        <p:spPr/>
        <p:txBody>
          <a:bodyPr/>
          <a:lstStyle/>
          <a:p>
            <a:fld id="{FCD6DE5C-C32F-43B7-B2E0-60959F05D63A}" type="slidenum">
              <a:rPr lang="da-DK" smtClean="0"/>
              <a:pPr/>
              <a:t>14</a:t>
            </a:fld>
            <a:endParaRPr lang="da-DK" dirty="0"/>
          </a:p>
        </p:txBody>
      </p:sp>
      <p:sp>
        <p:nvSpPr>
          <p:cNvPr id="16" name="Rektangel 15"/>
          <p:cNvSpPr/>
          <p:nvPr/>
        </p:nvSpPr>
        <p:spPr>
          <a:xfrm>
            <a:off x="190500" y="-1"/>
            <a:ext cx="4464000" cy="795867"/>
          </a:xfrm>
          <a:prstGeom prst="rect">
            <a:avLst/>
          </a:prstGeom>
          <a:solidFill>
            <a:schemeClr val="bg2">
              <a:lumMod val="1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4" name="Tekstboks 13"/>
          <p:cNvSpPr txBox="1"/>
          <p:nvPr/>
        </p:nvSpPr>
        <p:spPr>
          <a:xfrm>
            <a:off x="195469" y="-1"/>
            <a:ext cx="4446105" cy="246221"/>
          </a:xfrm>
          <a:prstGeom prst="rect">
            <a:avLst/>
          </a:prstGeom>
          <a:noFill/>
        </p:spPr>
        <p:txBody>
          <a:bodyPr wrap="square" rtlCol="0">
            <a:spAutoFit/>
          </a:bodyPr>
          <a:lstStyle/>
          <a:p>
            <a:pPr algn="ctr"/>
            <a:r>
              <a:rPr lang="da-DK" sz="1000" b="1" dirty="0" smtClean="0">
                <a:solidFill>
                  <a:schemeClr val="bg1"/>
                </a:solidFill>
              </a:rPr>
              <a:t>The performance of the Danish and the UK system</a:t>
            </a:r>
            <a:endParaRPr lang="da-DK" sz="1000" b="1" dirty="0">
              <a:solidFill>
                <a:schemeClr val="bg1"/>
              </a:solidFill>
            </a:endParaRPr>
          </a:p>
        </p:txBody>
      </p:sp>
      <p:sp>
        <p:nvSpPr>
          <p:cNvPr id="15" name="Tekstboks 14"/>
          <p:cNvSpPr txBox="1"/>
          <p:nvPr/>
        </p:nvSpPr>
        <p:spPr>
          <a:xfrm>
            <a:off x="155713" y="181079"/>
            <a:ext cx="2232000" cy="200055"/>
          </a:xfrm>
          <a:prstGeom prst="rect">
            <a:avLst/>
          </a:prstGeom>
          <a:noFill/>
        </p:spPr>
        <p:txBody>
          <a:bodyPr wrap="square" rtlCol="0">
            <a:spAutoFit/>
          </a:bodyPr>
          <a:lstStyle/>
          <a:p>
            <a:pPr algn="ctr"/>
            <a:r>
              <a:rPr lang="da-DK" sz="700" dirty="0" err="1" smtClean="0">
                <a:solidFill>
                  <a:srgbClr val="A0A8AC"/>
                </a:solidFill>
              </a:rPr>
              <a:t>Affordability</a:t>
            </a:r>
            <a:endParaRPr lang="da-DK" sz="700" dirty="0">
              <a:solidFill>
                <a:srgbClr val="A0A8AC"/>
              </a:solidFill>
            </a:endParaRPr>
          </a:p>
        </p:txBody>
      </p:sp>
      <p:sp>
        <p:nvSpPr>
          <p:cNvPr id="23" name="Tekstboks 22"/>
          <p:cNvSpPr txBox="1"/>
          <p:nvPr/>
        </p:nvSpPr>
        <p:spPr>
          <a:xfrm>
            <a:off x="198783" y="332650"/>
            <a:ext cx="2305877" cy="200055"/>
          </a:xfrm>
          <a:prstGeom prst="rect">
            <a:avLst/>
          </a:prstGeom>
          <a:noFill/>
        </p:spPr>
        <p:txBody>
          <a:bodyPr wrap="square" rtlCol="0">
            <a:spAutoFit/>
          </a:bodyPr>
          <a:lstStyle/>
          <a:p>
            <a:pPr algn="ctr"/>
            <a:r>
              <a:rPr lang="da-DK" sz="700" dirty="0" smtClean="0">
                <a:solidFill>
                  <a:srgbClr val="A0A8AC"/>
                </a:solidFill>
              </a:rPr>
              <a:t> </a:t>
            </a:r>
            <a:r>
              <a:rPr lang="da-DK" sz="700" dirty="0" err="1" smtClean="0">
                <a:solidFill>
                  <a:srgbClr val="A0A8AC"/>
                </a:solidFill>
              </a:rPr>
              <a:t>Resilience</a:t>
            </a:r>
            <a:r>
              <a:rPr lang="da-DK" sz="700" dirty="0" smtClean="0">
                <a:solidFill>
                  <a:srgbClr val="A0A8AC"/>
                </a:solidFill>
              </a:rPr>
              <a:t> </a:t>
            </a:r>
            <a:r>
              <a:rPr lang="da-DK" sz="700" dirty="0" err="1" smtClean="0">
                <a:solidFill>
                  <a:srgbClr val="A0A8AC"/>
                </a:solidFill>
              </a:rPr>
              <a:t>towards</a:t>
            </a:r>
            <a:r>
              <a:rPr lang="da-DK" sz="700" dirty="0" smtClean="0">
                <a:solidFill>
                  <a:srgbClr val="A0A8AC"/>
                </a:solidFill>
              </a:rPr>
              <a:t> </a:t>
            </a:r>
            <a:r>
              <a:rPr lang="da-DK" sz="700" dirty="0" err="1" smtClean="0">
                <a:solidFill>
                  <a:srgbClr val="A0A8AC"/>
                </a:solidFill>
              </a:rPr>
              <a:t>falling</a:t>
            </a:r>
            <a:r>
              <a:rPr lang="da-DK" sz="700" dirty="0" smtClean="0">
                <a:solidFill>
                  <a:srgbClr val="A0A8AC"/>
                </a:solidFill>
              </a:rPr>
              <a:t> house </a:t>
            </a:r>
            <a:r>
              <a:rPr lang="da-DK" sz="700" dirty="0" err="1" smtClean="0">
                <a:solidFill>
                  <a:srgbClr val="A0A8AC"/>
                </a:solidFill>
              </a:rPr>
              <a:t>prices</a:t>
            </a:r>
            <a:r>
              <a:rPr lang="da-DK" sz="700" dirty="0" smtClean="0">
                <a:solidFill>
                  <a:srgbClr val="A0A8AC"/>
                </a:solidFill>
              </a:rPr>
              <a:t> </a:t>
            </a:r>
            <a:endParaRPr lang="da-DK" sz="700" dirty="0">
              <a:solidFill>
                <a:srgbClr val="A0A8AC"/>
              </a:solidFill>
            </a:endParaRPr>
          </a:p>
        </p:txBody>
      </p:sp>
      <p:sp>
        <p:nvSpPr>
          <p:cNvPr id="25" name="Tekstboks 24"/>
          <p:cNvSpPr txBox="1"/>
          <p:nvPr/>
        </p:nvSpPr>
        <p:spPr>
          <a:xfrm>
            <a:off x="198781" y="486707"/>
            <a:ext cx="2458800" cy="200055"/>
          </a:xfrm>
          <a:prstGeom prst="rect">
            <a:avLst/>
          </a:prstGeom>
          <a:noFill/>
        </p:spPr>
        <p:txBody>
          <a:bodyPr wrap="square" rtlCol="0">
            <a:spAutoFit/>
          </a:bodyPr>
          <a:lstStyle/>
          <a:p>
            <a:pPr algn="ctr"/>
            <a:r>
              <a:rPr lang="da-DK" sz="700" b="1" dirty="0" err="1" smtClean="0">
                <a:solidFill>
                  <a:schemeClr val="bg1"/>
                </a:solidFill>
              </a:rPr>
              <a:t>Robustness</a:t>
            </a:r>
            <a:r>
              <a:rPr lang="da-DK" sz="700" b="1" dirty="0" smtClean="0">
                <a:solidFill>
                  <a:schemeClr val="bg1"/>
                </a:solidFill>
              </a:rPr>
              <a:t> </a:t>
            </a:r>
            <a:r>
              <a:rPr lang="da-DK" sz="700" b="1" dirty="0" err="1" smtClean="0">
                <a:solidFill>
                  <a:schemeClr val="bg1"/>
                </a:solidFill>
              </a:rPr>
              <a:t>during</a:t>
            </a:r>
            <a:r>
              <a:rPr lang="da-DK" sz="700" b="1" dirty="0" smtClean="0">
                <a:solidFill>
                  <a:schemeClr val="bg1"/>
                </a:solidFill>
              </a:rPr>
              <a:t> and </a:t>
            </a:r>
            <a:r>
              <a:rPr lang="da-DK" sz="700" b="1" dirty="0" err="1" smtClean="0">
                <a:solidFill>
                  <a:schemeClr val="bg1"/>
                </a:solidFill>
              </a:rPr>
              <a:t>after</a:t>
            </a:r>
            <a:r>
              <a:rPr lang="da-DK" sz="700" b="1" dirty="0" smtClean="0">
                <a:solidFill>
                  <a:schemeClr val="bg1"/>
                </a:solidFill>
              </a:rPr>
              <a:t> finansiel stress</a:t>
            </a:r>
            <a:endParaRPr lang="da-DK" sz="700" b="1" dirty="0">
              <a:solidFill>
                <a:schemeClr val="bg1"/>
              </a:solidFill>
            </a:endParaRPr>
          </a:p>
        </p:txBody>
      </p:sp>
      <p:sp>
        <p:nvSpPr>
          <p:cNvPr id="26" name="Tekstboks 25"/>
          <p:cNvSpPr txBox="1"/>
          <p:nvPr/>
        </p:nvSpPr>
        <p:spPr>
          <a:xfrm>
            <a:off x="2524539" y="176109"/>
            <a:ext cx="2129400" cy="307777"/>
          </a:xfrm>
          <a:prstGeom prst="rect">
            <a:avLst/>
          </a:prstGeom>
          <a:noFill/>
        </p:spPr>
        <p:txBody>
          <a:bodyPr wrap="square" rtlCol="0">
            <a:spAutoFit/>
          </a:bodyPr>
          <a:lstStyle/>
          <a:p>
            <a:pPr algn="ctr"/>
            <a:r>
              <a:rPr lang="da-DK" sz="700" dirty="0" err="1" smtClean="0">
                <a:solidFill>
                  <a:srgbClr val="C0C0C0"/>
                </a:solidFill>
              </a:rPr>
              <a:t>Outstanding</a:t>
            </a:r>
            <a:r>
              <a:rPr lang="da-DK" sz="700" dirty="0" smtClean="0">
                <a:solidFill>
                  <a:srgbClr val="C0C0C0"/>
                </a:solidFill>
              </a:rPr>
              <a:t> </a:t>
            </a:r>
            <a:r>
              <a:rPr lang="da-DK" sz="700" dirty="0" err="1" smtClean="0">
                <a:solidFill>
                  <a:srgbClr val="C0C0C0"/>
                </a:solidFill>
              </a:rPr>
              <a:t>loans</a:t>
            </a:r>
            <a:r>
              <a:rPr lang="da-DK" sz="700" dirty="0" smtClean="0">
                <a:solidFill>
                  <a:srgbClr val="C0C0C0"/>
                </a:solidFill>
              </a:rPr>
              <a:t> and total </a:t>
            </a:r>
            <a:r>
              <a:rPr lang="da-DK" sz="700" dirty="0" err="1" smtClean="0">
                <a:solidFill>
                  <a:srgbClr val="C0C0C0"/>
                </a:solidFill>
              </a:rPr>
              <a:t>issuance</a:t>
            </a:r>
            <a:r>
              <a:rPr lang="da-DK" sz="700" dirty="0" smtClean="0">
                <a:solidFill>
                  <a:srgbClr val="C0C0C0"/>
                </a:solidFill>
              </a:rPr>
              <a:t> of </a:t>
            </a:r>
            <a:r>
              <a:rPr lang="da-DK" sz="700" dirty="0" err="1" smtClean="0">
                <a:solidFill>
                  <a:srgbClr val="C0C0C0"/>
                </a:solidFill>
              </a:rPr>
              <a:t>covered</a:t>
            </a:r>
            <a:r>
              <a:rPr lang="da-DK" sz="700" dirty="0" smtClean="0">
                <a:solidFill>
                  <a:srgbClr val="C0C0C0"/>
                </a:solidFill>
              </a:rPr>
              <a:t> </a:t>
            </a:r>
            <a:r>
              <a:rPr lang="da-DK" sz="700" dirty="0" err="1" smtClean="0">
                <a:solidFill>
                  <a:srgbClr val="C0C0C0"/>
                </a:solidFill>
              </a:rPr>
              <a:t>bonds</a:t>
            </a:r>
            <a:endParaRPr lang="da-DK" sz="700" dirty="0">
              <a:solidFill>
                <a:srgbClr val="C0C0C0"/>
              </a:solidFill>
            </a:endParaRPr>
          </a:p>
        </p:txBody>
      </p:sp>
      <p:sp>
        <p:nvSpPr>
          <p:cNvPr id="19" name="Tekstboks 18"/>
          <p:cNvSpPr txBox="1"/>
          <p:nvPr/>
        </p:nvSpPr>
        <p:spPr>
          <a:xfrm>
            <a:off x="2517915" y="402223"/>
            <a:ext cx="2129400" cy="200055"/>
          </a:xfrm>
          <a:prstGeom prst="rect">
            <a:avLst/>
          </a:prstGeom>
          <a:noFill/>
        </p:spPr>
        <p:txBody>
          <a:bodyPr wrap="square" rtlCol="0">
            <a:spAutoFit/>
          </a:bodyPr>
          <a:lstStyle/>
          <a:p>
            <a:pPr algn="ctr"/>
            <a:r>
              <a:rPr lang="da-DK" sz="700" dirty="0" err="1" smtClean="0">
                <a:solidFill>
                  <a:srgbClr val="C0C0C0"/>
                </a:solidFill>
              </a:rPr>
              <a:t>Government</a:t>
            </a:r>
            <a:r>
              <a:rPr lang="da-DK" sz="700" dirty="0" smtClean="0">
                <a:solidFill>
                  <a:srgbClr val="C0C0C0"/>
                </a:solidFill>
              </a:rPr>
              <a:t> intervention</a:t>
            </a:r>
            <a:endParaRPr lang="da-DK" sz="700" dirty="0">
              <a:solidFill>
                <a:srgbClr val="C0C0C0"/>
              </a:solidFill>
            </a:endParaRPr>
          </a:p>
        </p:txBody>
      </p:sp>
      <p:pic>
        <p:nvPicPr>
          <p:cNvPr id="20" name="Picture 3"/>
          <p:cNvPicPr>
            <a:picLocks noChangeArrowheads="1"/>
          </p:cNvPicPr>
          <p:nvPr/>
        </p:nvPicPr>
        <p:blipFill>
          <a:blip r:embed="rId2" cstate="print"/>
          <a:srcRect/>
          <a:stretch>
            <a:fillRect/>
          </a:stretch>
        </p:blipFill>
        <p:spPr bwMode="auto">
          <a:xfrm>
            <a:off x="400050" y="1366715"/>
            <a:ext cx="4525200" cy="2343600"/>
          </a:xfrm>
          <a:prstGeom prst="rect">
            <a:avLst/>
          </a:prstGeom>
          <a:noFill/>
          <a:ln w="9525">
            <a:noFill/>
            <a:miter lim="800000"/>
            <a:headEnd/>
            <a:tailEnd/>
          </a:ln>
          <a:effectLst/>
        </p:spPr>
      </p:pic>
      <p:pic>
        <p:nvPicPr>
          <p:cNvPr id="22" name="Picture 4"/>
          <p:cNvPicPr>
            <a:picLocks noChangeArrowheads="1"/>
          </p:cNvPicPr>
          <p:nvPr/>
        </p:nvPicPr>
        <p:blipFill>
          <a:blip r:embed="rId3" cstate="print"/>
          <a:srcRect/>
          <a:stretch>
            <a:fillRect/>
          </a:stretch>
        </p:blipFill>
        <p:spPr bwMode="auto">
          <a:xfrm>
            <a:off x="4800602" y="1351638"/>
            <a:ext cx="4492486" cy="2344781"/>
          </a:xfrm>
          <a:prstGeom prst="rect">
            <a:avLst/>
          </a:prstGeom>
          <a:noFill/>
          <a:ln w="9525">
            <a:noFill/>
            <a:miter lim="800000"/>
            <a:headEnd/>
            <a:tailEnd/>
          </a:ln>
          <a:effectLst/>
        </p:spPr>
      </p:pic>
      <p:sp>
        <p:nvSpPr>
          <p:cNvPr id="24" name="Tekstboks 23"/>
          <p:cNvSpPr txBox="1"/>
          <p:nvPr/>
        </p:nvSpPr>
        <p:spPr>
          <a:xfrm>
            <a:off x="1362075" y="996394"/>
            <a:ext cx="2867026" cy="338554"/>
          </a:xfrm>
          <a:prstGeom prst="rect">
            <a:avLst/>
          </a:prstGeom>
          <a:noFill/>
        </p:spPr>
        <p:txBody>
          <a:bodyPr wrap="square" rtlCol="0">
            <a:spAutoFit/>
          </a:bodyPr>
          <a:lstStyle/>
          <a:p>
            <a:r>
              <a:rPr lang="da-DK" sz="800" dirty="0" smtClean="0">
                <a:solidFill>
                  <a:schemeClr val="tx1">
                    <a:lumMod val="50000"/>
                  </a:schemeClr>
                </a:solidFill>
              </a:rPr>
              <a:t>Outstanding loans from DK </a:t>
            </a:r>
            <a:r>
              <a:rPr lang="da-DK" sz="800" b="1" dirty="0" smtClean="0">
                <a:solidFill>
                  <a:schemeClr val="tx1">
                    <a:lumMod val="50000"/>
                  </a:schemeClr>
                </a:solidFill>
              </a:rPr>
              <a:t>mortgage institutions </a:t>
            </a:r>
            <a:r>
              <a:rPr lang="da-DK" sz="800" dirty="0" smtClean="0">
                <a:solidFill>
                  <a:schemeClr val="tx1">
                    <a:lumMod val="50000"/>
                  </a:schemeClr>
                </a:solidFill>
              </a:rPr>
              <a:t>to households and non-financial corporations</a:t>
            </a:r>
            <a:endParaRPr lang="da-DK" sz="800" dirty="0">
              <a:solidFill>
                <a:schemeClr val="tx1">
                  <a:lumMod val="50000"/>
                </a:schemeClr>
              </a:solidFill>
            </a:endParaRPr>
          </a:p>
        </p:txBody>
      </p:sp>
      <p:sp>
        <p:nvSpPr>
          <p:cNvPr id="27" name="Tekstboks 26"/>
          <p:cNvSpPr txBox="1"/>
          <p:nvPr/>
        </p:nvSpPr>
        <p:spPr>
          <a:xfrm>
            <a:off x="5734050" y="995944"/>
            <a:ext cx="2867026" cy="338554"/>
          </a:xfrm>
          <a:prstGeom prst="rect">
            <a:avLst/>
          </a:prstGeom>
          <a:noFill/>
        </p:spPr>
        <p:txBody>
          <a:bodyPr wrap="square" rtlCol="0">
            <a:spAutoFit/>
          </a:bodyPr>
          <a:lstStyle/>
          <a:p>
            <a:r>
              <a:rPr lang="da-DK" sz="800" dirty="0" smtClean="0">
                <a:solidFill>
                  <a:schemeClr val="tx1">
                    <a:lumMod val="50000"/>
                  </a:schemeClr>
                </a:solidFill>
              </a:rPr>
              <a:t>Outstanding loans from DK </a:t>
            </a:r>
            <a:r>
              <a:rPr lang="da-DK" sz="800" b="1" dirty="0" smtClean="0">
                <a:solidFill>
                  <a:schemeClr val="tx1">
                    <a:lumMod val="50000"/>
                  </a:schemeClr>
                </a:solidFill>
              </a:rPr>
              <a:t>banks</a:t>
            </a:r>
            <a:r>
              <a:rPr lang="da-DK" sz="800" dirty="0" smtClean="0">
                <a:solidFill>
                  <a:schemeClr val="tx1">
                    <a:lumMod val="50000"/>
                  </a:schemeClr>
                </a:solidFill>
              </a:rPr>
              <a:t> to households and non-financial corporations</a:t>
            </a:r>
            <a:endParaRPr lang="da-DK" sz="800" dirty="0">
              <a:solidFill>
                <a:schemeClr val="tx1">
                  <a:lumMod val="50000"/>
                </a:schemeClr>
              </a:solidFill>
            </a:endParaRPr>
          </a:p>
        </p:txBody>
      </p:sp>
      <p:sp>
        <p:nvSpPr>
          <p:cNvPr id="28" name="Pladsholder til tekst 6"/>
          <p:cNvSpPr txBox="1">
            <a:spLocks/>
          </p:cNvSpPr>
          <p:nvPr/>
        </p:nvSpPr>
        <p:spPr>
          <a:xfrm>
            <a:off x="898631" y="4485454"/>
            <a:ext cx="1000575" cy="156431"/>
          </a:xfrm>
          <a:prstGeom prst="rect">
            <a:avLst/>
          </a:prstGeom>
        </p:spPr>
        <p:txBody>
          <a:bodyPr vert="horz" lIns="0" tIns="0" rIns="0" bIns="0" rtlCol="0">
            <a:noAutofit/>
          </a:bodyPr>
          <a:lstStyle/>
          <a:p>
            <a:pPr marL="0" marR="0" lvl="0" indent="0" algn="l" defTabSz="914400" rtl="0" eaLnBrk="1" fontAlgn="auto" latinLnBrk="0" hangingPunct="1">
              <a:lnSpc>
                <a:spcPct val="120000"/>
              </a:lnSpc>
              <a:spcBef>
                <a:spcPts val="0"/>
              </a:spcBef>
              <a:spcAft>
                <a:spcPts val="0"/>
              </a:spcAft>
              <a:buClrTx/>
              <a:buSzTx/>
              <a:buFont typeface="Wingdings" pitchFamily="2" charset="2"/>
              <a:buNone/>
              <a:tabLst/>
              <a:defRPr/>
            </a:pPr>
            <a:r>
              <a:rPr kumimoji="0" lang="da-DK" sz="700" b="0" i="0" u="none" strike="noStrike" kern="1200" cap="none" spc="0" normalizeH="0" baseline="0" noProof="0" dirty="0" err="1" smtClean="0">
                <a:ln>
                  <a:noFill/>
                </a:ln>
                <a:solidFill>
                  <a:srgbClr val="5B6770"/>
                </a:solidFill>
                <a:effectLst/>
                <a:uLnTx/>
                <a:uFillTx/>
                <a:latin typeface="Verdana" pitchFamily="34" charset="0"/>
                <a:ea typeface="+mn-ea"/>
                <a:cs typeface="Arial" pitchFamily="34" charset="0"/>
              </a:rPr>
              <a:t>Source</a:t>
            </a:r>
            <a:r>
              <a:rPr kumimoji="0" lang="da-DK" sz="700" b="0" i="0" u="none" strike="noStrike" kern="1200" cap="none" spc="0" normalizeH="0" baseline="0" noProof="0" dirty="0" smtClean="0">
                <a:ln>
                  <a:noFill/>
                </a:ln>
                <a:solidFill>
                  <a:srgbClr val="5B6770"/>
                </a:solidFill>
                <a:effectLst/>
                <a:uLnTx/>
                <a:uFillTx/>
                <a:latin typeface="Verdana" pitchFamily="34" charset="0"/>
                <a:ea typeface="+mn-ea"/>
                <a:cs typeface="Arial" pitchFamily="34" charset="0"/>
              </a:rPr>
              <a:t>: ECBC</a:t>
            </a:r>
            <a:endParaRPr kumimoji="0" lang="da-DK" sz="700" b="0" i="0" u="none" strike="noStrike" kern="1200" cap="none" spc="0" normalizeH="0" baseline="0" noProof="0" dirty="0">
              <a:ln>
                <a:noFill/>
              </a:ln>
              <a:solidFill>
                <a:srgbClr val="5B6770"/>
              </a:solidFill>
              <a:effectLst/>
              <a:uLnTx/>
              <a:uFillTx/>
              <a:latin typeface="Verdana" pitchFamily="34" charset="0"/>
              <a:ea typeface="+mn-ea"/>
              <a:cs typeface="Arial" pitchFamily="34" charset="0"/>
            </a:endParaRPr>
          </a:p>
        </p:txBody>
      </p:sp>
      <p:sp>
        <p:nvSpPr>
          <p:cNvPr id="31" name="Titel 7"/>
          <p:cNvSpPr>
            <a:spLocks noGrp="1"/>
          </p:cNvSpPr>
          <p:nvPr>
            <p:ph type="title"/>
          </p:nvPr>
        </p:nvSpPr>
        <p:spPr>
          <a:xfrm>
            <a:off x="4667550" y="-1"/>
            <a:ext cx="4464000" cy="804333"/>
          </a:xfrm>
          <a:solidFill>
            <a:schemeClr val="tx2"/>
          </a:solidFill>
          <a:ln>
            <a:solidFill>
              <a:srgbClr val="E8E8E8"/>
            </a:solidFill>
            <a:prstDash val="solid"/>
          </a:ln>
        </p:spPr>
        <p:txBody>
          <a:bodyPr>
            <a:normAutofit fontScale="90000"/>
          </a:bodyPr>
          <a:lstStyle/>
          <a:p>
            <a:pPr>
              <a:tabLst>
                <a:tab pos="268288" algn="l"/>
                <a:tab pos="361950" algn="l"/>
              </a:tabLst>
            </a:pPr>
            <a:r>
              <a:rPr lang="da-DK" sz="1200" dirty="0" smtClean="0">
                <a:solidFill>
                  <a:schemeClr val="bg1"/>
                </a:solidFill>
              </a:rPr>
              <a:t>     </a:t>
            </a:r>
            <a:r>
              <a:rPr lang="da-DK" sz="800" b="1" dirty="0" smtClean="0">
                <a:solidFill>
                  <a:schemeClr val="bg1"/>
                </a:solidFill>
              </a:rPr>
              <a:t>Jesper Berg</a:t>
            </a:r>
            <a:br>
              <a:rPr lang="da-DK" sz="800" b="1" dirty="0" smtClean="0">
                <a:solidFill>
                  <a:schemeClr val="bg1"/>
                </a:solidFill>
              </a:rPr>
            </a:br>
            <a:r>
              <a:rPr lang="da-DK" sz="800" b="1" dirty="0" smtClean="0">
                <a:solidFill>
                  <a:schemeClr val="bg1"/>
                </a:solidFill>
              </a:rPr>
              <a:t> 		</a:t>
            </a:r>
            <a:r>
              <a:rPr lang="da-DK" sz="800" dirty="0" smtClean="0">
                <a:solidFill>
                  <a:schemeClr val="bg1"/>
                </a:solidFill>
              </a:rPr>
              <a:t>Member of Executive Board – Nykredit Bank</a:t>
            </a:r>
            <a:br>
              <a:rPr lang="da-DK" sz="800" dirty="0" smtClean="0">
                <a:solidFill>
                  <a:schemeClr val="bg1"/>
                </a:solidFill>
              </a:rPr>
            </a:br>
            <a:r>
              <a:rPr lang="da-DK" sz="800" dirty="0" smtClean="0">
                <a:solidFill>
                  <a:schemeClr val="bg1"/>
                </a:solidFill>
              </a:rPr>
              <a:t> 		Regulatory Affairs and Rating</a:t>
            </a:r>
            <a:r>
              <a:rPr lang="da-DK" sz="800" b="1" dirty="0" smtClean="0">
                <a:solidFill>
                  <a:schemeClr val="bg1"/>
                </a:solidFill>
              </a:rPr>
              <a:t/>
            </a:r>
            <a:br>
              <a:rPr lang="da-DK" sz="800" b="1" dirty="0" smtClean="0">
                <a:solidFill>
                  <a:schemeClr val="bg1"/>
                </a:solidFill>
              </a:rPr>
            </a:br>
            <a:r>
              <a:rPr lang="da-DK" sz="800" b="1" dirty="0" smtClean="0">
                <a:solidFill>
                  <a:schemeClr val="bg1"/>
                </a:solidFill>
              </a:rPr>
              <a:t/>
            </a:r>
            <a:br>
              <a:rPr lang="da-DK" sz="800" b="1" dirty="0" smtClean="0">
                <a:solidFill>
                  <a:schemeClr val="bg1"/>
                </a:solidFill>
              </a:rPr>
            </a:br>
            <a:r>
              <a:rPr lang="da-DK" sz="800" b="1" dirty="0" smtClean="0">
                <a:solidFill>
                  <a:schemeClr val="bg1"/>
                </a:solidFill>
              </a:rPr>
              <a:t> 	Christian Sinding Bentzen</a:t>
            </a:r>
            <a:br>
              <a:rPr lang="da-DK" sz="800" b="1" dirty="0" smtClean="0">
                <a:solidFill>
                  <a:schemeClr val="bg1"/>
                </a:solidFill>
              </a:rPr>
            </a:br>
            <a:r>
              <a:rPr lang="da-DK" sz="800" b="1" dirty="0" smtClean="0">
                <a:solidFill>
                  <a:schemeClr val="bg1"/>
                </a:solidFill>
              </a:rPr>
              <a:t>		</a:t>
            </a:r>
            <a:r>
              <a:rPr lang="da-DK" sz="800" dirty="0" smtClean="0">
                <a:solidFill>
                  <a:schemeClr val="bg1"/>
                </a:solidFill>
              </a:rPr>
              <a:t>Senior Analyst</a:t>
            </a:r>
            <a:br>
              <a:rPr lang="da-DK" sz="800" dirty="0" smtClean="0">
                <a:solidFill>
                  <a:schemeClr val="bg1"/>
                </a:solidFill>
              </a:rPr>
            </a:br>
            <a:r>
              <a:rPr lang="da-DK" sz="800" dirty="0" smtClean="0">
                <a:solidFill>
                  <a:schemeClr val="bg1"/>
                </a:solidFill>
              </a:rPr>
              <a:t>		Regulatory Affairs and Rating</a:t>
            </a:r>
            <a:endParaRPr lang="da-DK" sz="800" dirty="0">
              <a:solidFill>
                <a:schemeClr val="bg1"/>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dato 2"/>
          <p:cNvSpPr>
            <a:spLocks noGrp="1"/>
          </p:cNvSpPr>
          <p:nvPr>
            <p:ph type="dt" sz="half" idx="10"/>
          </p:nvPr>
        </p:nvSpPr>
        <p:spPr/>
        <p:txBody>
          <a:bodyPr/>
          <a:lstStyle/>
          <a:p>
            <a:fld id="{321EDADB-AA28-4395-910C-0EB61F3FE831}" type="datetime2">
              <a:rPr lang="da-DK" smtClean="0"/>
              <a:pPr/>
              <a:t>10. september 2014</a:t>
            </a:fld>
            <a:endParaRPr lang="da-DK" dirty="0"/>
          </a:p>
        </p:txBody>
      </p:sp>
      <p:sp>
        <p:nvSpPr>
          <p:cNvPr id="4" name="Pladsholder til sidefod 3"/>
          <p:cNvSpPr>
            <a:spLocks noGrp="1"/>
          </p:cNvSpPr>
          <p:nvPr>
            <p:ph type="ftr" sz="quarter" idx="11"/>
          </p:nvPr>
        </p:nvSpPr>
        <p:spPr/>
        <p:txBody>
          <a:bodyPr/>
          <a:lstStyle/>
          <a:p>
            <a:endParaRPr lang="da-DK" dirty="0"/>
          </a:p>
        </p:txBody>
      </p:sp>
      <p:sp>
        <p:nvSpPr>
          <p:cNvPr id="5" name="Pladsholder til diasnummer 4"/>
          <p:cNvSpPr>
            <a:spLocks noGrp="1"/>
          </p:cNvSpPr>
          <p:nvPr>
            <p:ph type="sldNum" sz="quarter" idx="12"/>
          </p:nvPr>
        </p:nvSpPr>
        <p:spPr/>
        <p:txBody>
          <a:bodyPr/>
          <a:lstStyle/>
          <a:p>
            <a:fld id="{FCD6DE5C-C32F-43B7-B2E0-60959F05D63A}" type="slidenum">
              <a:rPr lang="da-DK" smtClean="0"/>
              <a:pPr/>
              <a:t>15</a:t>
            </a:fld>
            <a:endParaRPr lang="da-DK" dirty="0"/>
          </a:p>
        </p:txBody>
      </p:sp>
      <p:sp>
        <p:nvSpPr>
          <p:cNvPr id="16" name="Rektangel 15"/>
          <p:cNvSpPr/>
          <p:nvPr/>
        </p:nvSpPr>
        <p:spPr>
          <a:xfrm>
            <a:off x="190500" y="-1"/>
            <a:ext cx="4464000" cy="806933"/>
          </a:xfrm>
          <a:prstGeom prst="rect">
            <a:avLst/>
          </a:prstGeom>
          <a:solidFill>
            <a:schemeClr val="bg2">
              <a:lumMod val="1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4" name="Tekstboks 13"/>
          <p:cNvSpPr txBox="1"/>
          <p:nvPr/>
        </p:nvSpPr>
        <p:spPr>
          <a:xfrm>
            <a:off x="195469" y="-1"/>
            <a:ext cx="4446105" cy="246221"/>
          </a:xfrm>
          <a:prstGeom prst="rect">
            <a:avLst/>
          </a:prstGeom>
          <a:noFill/>
        </p:spPr>
        <p:txBody>
          <a:bodyPr wrap="square" rtlCol="0">
            <a:spAutoFit/>
          </a:bodyPr>
          <a:lstStyle/>
          <a:p>
            <a:pPr algn="ctr"/>
            <a:r>
              <a:rPr lang="da-DK" sz="1000" b="1" dirty="0" smtClean="0">
                <a:solidFill>
                  <a:schemeClr val="bg1"/>
                </a:solidFill>
              </a:rPr>
              <a:t>The performance of the Danish and the UK system</a:t>
            </a:r>
            <a:endParaRPr lang="da-DK" sz="1000" b="1" dirty="0">
              <a:solidFill>
                <a:schemeClr val="bg1"/>
              </a:solidFill>
            </a:endParaRPr>
          </a:p>
        </p:txBody>
      </p:sp>
      <p:sp>
        <p:nvSpPr>
          <p:cNvPr id="15" name="Tekstboks 14"/>
          <p:cNvSpPr txBox="1"/>
          <p:nvPr/>
        </p:nvSpPr>
        <p:spPr>
          <a:xfrm>
            <a:off x="155713" y="181079"/>
            <a:ext cx="2232000" cy="200055"/>
          </a:xfrm>
          <a:prstGeom prst="rect">
            <a:avLst/>
          </a:prstGeom>
          <a:noFill/>
        </p:spPr>
        <p:txBody>
          <a:bodyPr wrap="square" rtlCol="0">
            <a:spAutoFit/>
          </a:bodyPr>
          <a:lstStyle/>
          <a:p>
            <a:pPr algn="ctr"/>
            <a:r>
              <a:rPr lang="da-DK" sz="700" dirty="0" err="1" smtClean="0">
                <a:solidFill>
                  <a:srgbClr val="A0A8AC"/>
                </a:solidFill>
              </a:rPr>
              <a:t>Affordability</a:t>
            </a:r>
            <a:endParaRPr lang="da-DK" sz="700" dirty="0">
              <a:solidFill>
                <a:srgbClr val="A0A8AC"/>
              </a:solidFill>
            </a:endParaRPr>
          </a:p>
        </p:txBody>
      </p:sp>
      <p:sp>
        <p:nvSpPr>
          <p:cNvPr id="23" name="Tekstboks 22"/>
          <p:cNvSpPr txBox="1"/>
          <p:nvPr/>
        </p:nvSpPr>
        <p:spPr>
          <a:xfrm>
            <a:off x="198783" y="332650"/>
            <a:ext cx="2305877" cy="200055"/>
          </a:xfrm>
          <a:prstGeom prst="rect">
            <a:avLst/>
          </a:prstGeom>
          <a:noFill/>
        </p:spPr>
        <p:txBody>
          <a:bodyPr wrap="square" rtlCol="0">
            <a:spAutoFit/>
          </a:bodyPr>
          <a:lstStyle/>
          <a:p>
            <a:pPr algn="ctr"/>
            <a:r>
              <a:rPr lang="da-DK" sz="700" dirty="0" smtClean="0">
                <a:solidFill>
                  <a:srgbClr val="A0A8AC"/>
                </a:solidFill>
              </a:rPr>
              <a:t> </a:t>
            </a:r>
            <a:r>
              <a:rPr lang="da-DK" sz="700" dirty="0" err="1" smtClean="0">
                <a:solidFill>
                  <a:srgbClr val="A0A8AC"/>
                </a:solidFill>
              </a:rPr>
              <a:t>Resilience</a:t>
            </a:r>
            <a:r>
              <a:rPr lang="da-DK" sz="700" dirty="0" smtClean="0">
                <a:solidFill>
                  <a:srgbClr val="A0A8AC"/>
                </a:solidFill>
              </a:rPr>
              <a:t> </a:t>
            </a:r>
            <a:r>
              <a:rPr lang="da-DK" sz="700" dirty="0" err="1" smtClean="0">
                <a:solidFill>
                  <a:srgbClr val="A0A8AC"/>
                </a:solidFill>
              </a:rPr>
              <a:t>towards</a:t>
            </a:r>
            <a:r>
              <a:rPr lang="da-DK" sz="700" dirty="0" smtClean="0">
                <a:solidFill>
                  <a:srgbClr val="A0A8AC"/>
                </a:solidFill>
              </a:rPr>
              <a:t> </a:t>
            </a:r>
            <a:r>
              <a:rPr lang="da-DK" sz="700" dirty="0" err="1" smtClean="0">
                <a:solidFill>
                  <a:srgbClr val="A0A8AC"/>
                </a:solidFill>
              </a:rPr>
              <a:t>falling</a:t>
            </a:r>
            <a:r>
              <a:rPr lang="da-DK" sz="700" dirty="0" smtClean="0">
                <a:solidFill>
                  <a:srgbClr val="A0A8AC"/>
                </a:solidFill>
              </a:rPr>
              <a:t> house </a:t>
            </a:r>
            <a:r>
              <a:rPr lang="da-DK" sz="700" dirty="0" err="1" smtClean="0">
                <a:solidFill>
                  <a:srgbClr val="A0A8AC"/>
                </a:solidFill>
              </a:rPr>
              <a:t>prices</a:t>
            </a:r>
            <a:r>
              <a:rPr lang="da-DK" sz="700" dirty="0" smtClean="0">
                <a:solidFill>
                  <a:srgbClr val="A0A8AC"/>
                </a:solidFill>
              </a:rPr>
              <a:t> </a:t>
            </a:r>
            <a:endParaRPr lang="da-DK" sz="700" dirty="0">
              <a:solidFill>
                <a:srgbClr val="A0A8AC"/>
              </a:solidFill>
            </a:endParaRPr>
          </a:p>
        </p:txBody>
      </p:sp>
      <p:sp>
        <p:nvSpPr>
          <p:cNvPr id="25" name="Tekstboks 24"/>
          <p:cNvSpPr txBox="1"/>
          <p:nvPr/>
        </p:nvSpPr>
        <p:spPr>
          <a:xfrm>
            <a:off x="198781" y="486707"/>
            <a:ext cx="2458800" cy="200055"/>
          </a:xfrm>
          <a:prstGeom prst="rect">
            <a:avLst/>
          </a:prstGeom>
          <a:noFill/>
        </p:spPr>
        <p:txBody>
          <a:bodyPr wrap="square" rtlCol="0">
            <a:spAutoFit/>
          </a:bodyPr>
          <a:lstStyle/>
          <a:p>
            <a:pPr algn="ctr"/>
            <a:r>
              <a:rPr lang="da-DK" sz="700" dirty="0" err="1" smtClean="0">
                <a:solidFill>
                  <a:srgbClr val="A0A8AC"/>
                </a:solidFill>
              </a:rPr>
              <a:t>Robustness</a:t>
            </a:r>
            <a:r>
              <a:rPr lang="da-DK" sz="700" dirty="0" smtClean="0">
                <a:solidFill>
                  <a:srgbClr val="A0A8AC"/>
                </a:solidFill>
              </a:rPr>
              <a:t> </a:t>
            </a:r>
            <a:r>
              <a:rPr lang="da-DK" sz="700" dirty="0" err="1" smtClean="0">
                <a:solidFill>
                  <a:srgbClr val="A0A8AC"/>
                </a:solidFill>
              </a:rPr>
              <a:t>during</a:t>
            </a:r>
            <a:r>
              <a:rPr lang="da-DK" sz="700" dirty="0" smtClean="0">
                <a:solidFill>
                  <a:srgbClr val="A0A8AC"/>
                </a:solidFill>
              </a:rPr>
              <a:t> and </a:t>
            </a:r>
            <a:r>
              <a:rPr lang="da-DK" sz="700" dirty="0" err="1" smtClean="0">
                <a:solidFill>
                  <a:srgbClr val="A0A8AC"/>
                </a:solidFill>
              </a:rPr>
              <a:t>after</a:t>
            </a:r>
            <a:r>
              <a:rPr lang="da-DK" sz="700" dirty="0" smtClean="0">
                <a:solidFill>
                  <a:srgbClr val="A0A8AC"/>
                </a:solidFill>
              </a:rPr>
              <a:t> finansiel stress</a:t>
            </a:r>
            <a:endParaRPr lang="da-DK" sz="700" dirty="0">
              <a:solidFill>
                <a:srgbClr val="A0A8AC"/>
              </a:solidFill>
            </a:endParaRPr>
          </a:p>
        </p:txBody>
      </p:sp>
      <p:sp>
        <p:nvSpPr>
          <p:cNvPr id="26" name="Tekstboks 25"/>
          <p:cNvSpPr txBox="1"/>
          <p:nvPr/>
        </p:nvSpPr>
        <p:spPr>
          <a:xfrm>
            <a:off x="2524539" y="176109"/>
            <a:ext cx="2129400" cy="307777"/>
          </a:xfrm>
          <a:prstGeom prst="rect">
            <a:avLst/>
          </a:prstGeom>
          <a:noFill/>
        </p:spPr>
        <p:txBody>
          <a:bodyPr wrap="square" rtlCol="0">
            <a:spAutoFit/>
          </a:bodyPr>
          <a:lstStyle/>
          <a:p>
            <a:pPr algn="ctr"/>
            <a:r>
              <a:rPr lang="da-DK" sz="700" b="1" dirty="0" err="1" smtClean="0">
                <a:solidFill>
                  <a:schemeClr val="bg1"/>
                </a:solidFill>
              </a:rPr>
              <a:t>Outstanding</a:t>
            </a:r>
            <a:r>
              <a:rPr lang="da-DK" sz="700" b="1" dirty="0" smtClean="0">
                <a:solidFill>
                  <a:schemeClr val="bg1"/>
                </a:solidFill>
              </a:rPr>
              <a:t> </a:t>
            </a:r>
            <a:r>
              <a:rPr lang="da-DK" sz="700" b="1" dirty="0" err="1" smtClean="0">
                <a:solidFill>
                  <a:schemeClr val="bg1"/>
                </a:solidFill>
              </a:rPr>
              <a:t>loans</a:t>
            </a:r>
            <a:r>
              <a:rPr lang="da-DK" sz="700" b="1" dirty="0" smtClean="0">
                <a:solidFill>
                  <a:schemeClr val="bg1"/>
                </a:solidFill>
              </a:rPr>
              <a:t> and total </a:t>
            </a:r>
            <a:r>
              <a:rPr lang="da-DK" sz="700" b="1" dirty="0" err="1" smtClean="0">
                <a:solidFill>
                  <a:schemeClr val="bg1"/>
                </a:solidFill>
              </a:rPr>
              <a:t>issuance</a:t>
            </a:r>
            <a:r>
              <a:rPr lang="da-DK" sz="700" b="1" dirty="0" smtClean="0">
                <a:solidFill>
                  <a:schemeClr val="bg1"/>
                </a:solidFill>
              </a:rPr>
              <a:t> of </a:t>
            </a:r>
            <a:r>
              <a:rPr lang="da-DK" sz="700" b="1" dirty="0" err="1" smtClean="0">
                <a:solidFill>
                  <a:schemeClr val="bg1"/>
                </a:solidFill>
              </a:rPr>
              <a:t>covered</a:t>
            </a:r>
            <a:r>
              <a:rPr lang="da-DK" sz="700" b="1" dirty="0" smtClean="0">
                <a:solidFill>
                  <a:schemeClr val="bg1"/>
                </a:solidFill>
              </a:rPr>
              <a:t> </a:t>
            </a:r>
            <a:r>
              <a:rPr lang="da-DK" sz="700" b="1" dirty="0" err="1" smtClean="0">
                <a:solidFill>
                  <a:schemeClr val="bg1"/>
                </a:solidFill>
              </a:rPr>
              <a:t>bonds</a:t>
            </a:r>
            <a:endParaRPr lang="da-DK" sz="700" b="1" dirty="0">
              <a:solidFill>
                <a:schemeClr val="bg1"/>
              </a:solidFill>
            </a:endParaRPr>
          </a:p>
        </p:txBody>
      </p:sp>
      <p:sp>
        <p:nvSpPr>
          <p:cNvPr id="19" name="Tekstboks 18"/>
          <p:cNvSpPr txBox="1"/>
          <p:nvPr/>
        </p:nvSpPr>
        <p:spPr>
          <a:xfrm>
            <a:off x="2517915" y="402223"/>
            <a:ext cx="2129400" cy="200055"/>
          </a:xfrm>
          <a:prstGeom prst="rect">
            <a:avLst/>
          </a:prstGeom>
          <a:noFill/>
        </p:spPr>
        <p:txBody>
          <a:bodyPr wrap="square" rtlCol="0">
            <a:spAutoFit/>
          </a:bodyPr>
          <a:lstStyle/>
          <a:p>
            <a:pPr algn="ctr"/>
            <a:r>
              <a:rPr lang="da-DK" sz="700" dirty="0" err="1" smtClean="0">
                <a:solidFill>
                  <a:srgbClr val="C0C0C0"/>
                </a:solidFill>
              </a:rPr>
              <a:t>Government</a:t>
            </a:r>
            <a:r>
              <a:rPr lang="da-DK" sz="700" dirty="0" smtClean="0">
                <a:solidFill>
                  <a:srgbClr val="C0C0C0"/>
                </a:solidFill>
              </a:rPr>
              <a:t> intervention</a:t>
            </a:r>
            <a:endParaRPr lang="da-DK" sz="700" dirty="0">
              <a:solidFill>
                <a:srgbClr val="C0C0C0"/>
              </a:solidFill>
            </a:endParaRPr>
          </a:p>
        </p:txBody>
      </p:sp>
      <p:sp>
        <p:nvSpPr>
          <p:cNvPr id="18" name="Titel 7"/>
          <p:cNvSpPr>
            <a:spLocks noGrp="1"/>
          </p:cNvSpPr>
          <p:nvPr>
            <p:ph type="title"/>
          </p:nvPr>
        </p:nvSpPr>
        <p:spPr>
          <a:xfrm>
            <a:off x="4667550" y="-1"/>
            <a:ext cx="4464000" cy="806933"/>
          </a:xfrm>
          <a:solidFill>
            <a:schemeClr val="tx2"/>
          </a:solidFill>
          <a:ln>
            <a:solidFill>
              <a:srgbClr val="E8E8E8"/>
            </a:solidFill>
            <a:prstDash val="solid"/>
          </a:ln>
        </p:spPr>
        <p:txBody>
          <a:bodyPr>
            <a:normAutofit fontScale="90000"/>
          </a:bodyPr>
          <a:lstStyle/>
          <a:p>
            <a:pPr>
              <a:tabLst>
                <a:tab pos="268288" algn="l"/>
                <a:tab pos="361950" algn="l"/>
              </a:tabLst>
            </a:pPr>
            <a:r>
              <a:rPr lang="da-DK" sz="1200" dirty="0" smtClean="0">
                <a:solidFill>
                  <a:schemeClr val="bg1"/>
                </a:solidFill>
              </a:rPr>
              <a:t>     </a:t>
            </a:r>
            <a:r>
              <a:rPr lang="da-DK" sz="800" b="1" dirty="0" smtClean="0">
                <a:solidFill>
                  <a:schemeClr val="bg1"/>
                </a:solidFill>
              </a:rPr>
              <a:t>Jesper Berg</a:t>
            </a:r>
            <a:br>
              <a:rPr lang="da-DK" sz="800" b="1" dirty="0" smtClean="0">
                <a:solidFill>
                  <a:schemeClr val="bg1"/>
                </a:solidFill>
              </a:rPr>
            </a:br>
            <a:r>
              <a:rPr lang="da-DK" sz="800" b="1" dirty="0" smtClean="0">
                <a:solidFill>
                  <a:schemeClr val="bg1"/>
                </a:solidFill>
              </a:rPr>
              <a:t> 		</a:t>
            </a:r>
            <a:r>
              <a:rPr lang="da-DK" sz="800" dirty="0" smtClean="0">
                <a:solidFill>
                  <a:schemeClr val="bg1"/>
                </a:solidFill>
              </a:rPr>
              <a:t>Member of Executive Board – Nykredit Bank</a:t>
            </a:r>
            <a:br>
              <a:rPr lang="da-DK" sz="800" dirty="0" smtClean="0">
                <a:solidFill>
                  <a:schemeClr val="bg1"/>
                </a:solidFill>
              </a:rPr>
            </a:br>
            <a:r>
              <a:rPr lang="da-DK" sz="800" dirty="0" smtClean="0">
                <a:solidFill>
                  <a:schemeClr val="bg1"/>
                </a:solidFill>
              </a:rPr>
              <a:t> 		Regulatory Affairs and Rating</a:t>
            </a:r>
            <a:r>
              <a:rPr lang="da-DK" sz="800" b="1" dirty="0" smtClean="0">
                <a:solidFill>
                  <a:schemeClr val="bg1"/>
                </a:solidFill>
              </a:rPr>
              <a:t/>
            </a:r>
            <a:br>
              <a:rPr lang="da-DK" sz="800" b="1" dirty="0" smtClean="0">
                <a:solidFill>
                  <a:schemeClr val="bg1"/>
                </a:solidFill>
              </a:rPr>
            </a:br>
            <a:r>
              <a:rPr lang="da-DK" sz="800" b="1" dirty="0" smtClean="0">
                <a:solidFill>
                  <a:schemeClr val="bg1"/>
                </a:solidFill>
              </a:rPr>
              <a:t/>
            </a:r>
            <a:br>
              <a:rPr lang="da-DK" sz="800" b="1" dirty="0" smtClean="0">
                <a:solidFill>
                  <a:schemeClr val="bg1"/>
                </a:solidFill>
              </a:rPr>
            </a:br>
            <a:r>
              <a:rPr lang="da-DK" sz="800" b="1" dirty="0" smtClean="0">
                <a:solidFill>
                  <a:schemeClr val="bg1"/>
                </a:solidFill>
              </a:rPr>
              <a:t> 	Christian Sinding Bentzen</a:t>
            </a:r>
            <a:br>
              <a:rPr lang="da-DK" sz="800" b="1" dirty="0" smtClean="0">
                <a:solidFill>
                  <a:schemeClr val="bg1"/>
                </a:solidFill>
              </a:rPr>
            </a:br>
            <a:r>
              <a:rPr lang="da-DK" sz="800" b="1" dirty="0" smtClean="0">
                <a:solidFill>
                  <a:schemeClr val="bg1"/>
                </a:solidFill>
              </a:rPr>
              <a:t>		</a:t>
            </a:r>
            <a:r>
              <a:rPr lang="da-DK" sz="800" dirty="0" smtClean="0">
                <a:solidFill>
                  <a:schemeClr val="bg1"/>
                </a:solidFill>
              </a:rPr>
              <a:t>Senior Analyst</a:t>
            </a:r>
            <a:br>
              <a:rPr lang="da-DK" sz="800" dirty="0" smtClean="0">
                <a:solidFill>
                  <a:schemeClr val="bg1"/>
                </a:solidFill>
              </a:rPr>
            </a:br>
            <a:r>
              <a:rPr lang="da-DK" sz="800" dirty="0" smtClean="0">
                <a:solidFill>
                  <a:schemeClr val="bg1"/>
                </a:solidFill>
              </a:rPr>
              <a:t>		Regulatory Affairs and Rating</a:t>
            </a:r>
            <a:endParaRPr lang="da-DK" sz="800" dirty="0">
              <a:solidFill>
                <a:schemeClr val="bg1"/>
              </a:solidFill>
            </a:endParaRPr>
          </a:p>
        </p:txBody>
      </p:sp>
      <p:pic>
        <p:nvPicPr>
          <p:cNvPr id="20" name="Picture 2"/>
          <p:cNvPicPr>
            <a:picLocks noChangeAspect="1" noChangeArrowheads="1"/>
          </p:cNvPicPr>
          <p:nvPr/>
        </p:nvPicPr>
        <p:blipFill>
          <a:blip r:embed="rId2" cstate="print"/>
          <a:srcRect t="10727"/>
          <a:stretch>
            <a:fillRect/>
          </a:stretch>
        </p:blipFill>
        <p:spPr bwMode="auto">
          <a:xfrm>
            <a:off x="2132579" y="933039"/>
            <a:ext cx="5053417" cy="1504533"/>
          </a:xfrm>
          <a:prstGeom prst="rect">
            <a:avLst/>
          </a:prstGeom>
          <a:noFill/>
          <a:ln w="9525">
            <a:noFill/>
            <a:miter lim="800000"/>
            <a:headEnd/>
            <a:tailEnd/>
          </a:ln>
          <a:effectLst/>
        </p:spPr>
      </p:pic>
      <p:sp>
        <p:nvSpPr>
          <p:cNvPr id="21" name="Tekstboks 20"/>
          <p:cNvSpPr txBox="1"/>
          <p:nvPr/>
        </p:nvSpPr>
        <p:spPr>
          <a:xfrm>
            <a:off x="3396698" y="806933"/>
            <a:ext cx="2571750" cy="215444"/>
          </a:xfrm>
          <a:prstGeom prst="rect">
            <a:avLst/>
          </a:prstGeom>
          <a:noFill/>
        </p:spPr>
        <p:txBody>
          <a:bodyPr wrap="square" rtlCol="0">
            <a:spAutoFit/>
          </a:bodyPr>
          <a:lstStyle/>
          <a:p>
            <a:r>
              <a:rPr lang="da-DK" sz="800" dirty="0" smtClean="0">
                <a:solidFill>
                  <a:schemeClr val="tx1">
                    <a:lumMod val="50000"/>
                  </a:schemeClr>
                </a:solidFill>
              </a:rPr>
              <a:t>Total issuance of UK and DK covered bonds</a:t>
            </a:r>
            <a:endParaRPr lang="da-DK" sz="800" dirty="0">
              <a:solidFill>
                <a:schemeClr val="tx1">
                  <a:lumMod val="50000"/>
                </a:schemeClr>
              </a:solidFill>
            </a:endParaRPr>
          </a:p>
        </p:txBody>
      </p:sp>
      <p:pic>
        <p:nvPicPr>
          <p:cNvPr id="3077" name="Picture 5"/>
          <p:cNvPicPr>
            <a:picLocks noChangeArrowheads="1"/>
          </p:cNvPicPr>
          <p:nvPr/>
        </p:nvPicPr>
        <p:blipFill>
          <a:blip r:embed="rId3" cstate="print"/>
          <a:srcRect/>
          <a:stretch>
            <a:fillRect/>
          </a:stretch>
        </p:blipFill>
        <p:spPr bwMode="auto">
          <a:xfrm>
            <a:off x="536713" y="2645207"/>
            <a:ext cx="3960000" cy="1890000"/>
          </a:xfrm>
          <a:prstGeom prst="rect">
            <a:avLst/>
          </a:prstGeom>
          <a:noFill/>
          <a:ln w="9525">
            <a:noFill/>
            <a:miter lim="800000"/>
            <a:headEnd/>
            <a:tailEnd/>
          </a:ln>
          <a:effectLst/>
        </p:spPr>
      </p:pic>
      <p:pic>
        <p:nvPicPr>
          <p:cNvPr id="3078" name="Picture 6"/>
          <p:cNvPicPr>
            <a:picLocks noChangeArrowheads="1"/>
          </p:cNvPicPr>
          <p:nvPr/>
        </p:nvPicPr>
        <p:blipFill>
          <a:blip r:embed="rId4" cstate="print"/>
          <a:srcRect/>
          <a:stretch>
            <a:fillRect/>
          </a:stretch>
        </p:blipFill>
        <p:spPr bwMode="auto">
          <a:xfrm>
            <a:off x="4890052" y="2648777"/>
            <a:ext cx="3960000" cy="1890921"/>
          </a:xfrm>
          <a:prstGeom prst="rect">
            <a:avLst/>
          </a:prstGeom>
          <a:noFill/>
          <a:ln w="9525">
            <a:noFill/>
            <a:miter lim="800000"/>
            <a:headEnd/>
            <a:tailEnd/>
          </a:ln>
          <a:effectLst/>
        </p:spPr>
      </p:pic>
      <p:sp>
        <p:nvSpPr>
          <p:cNvPr id="27" name="Tekstboks 26"/>
          <p:cNvSpPr txBox="1"/>
          <p:nvPr/>
        </p:nvSpPr>
        <p:spPr>
          <a:xfrm>
            <a:off x="367748" y="2482298"/>
            <a:ext cx="4296369" cy="215444"/>
          </a:xfrm>
          <a:prstGeom prst="rect">
            <a:avLst/>
          </a:prstGeom>
          <a:noFill/>
        </p:spPr>
        <p:txBody>
          <a:bodyPr wrap="none" rtlCol="0">
            <a:spAutoFit/>
          </a:bodyPr>
          <a:lstStyle/>
          <a:p>
            <a:r>
              <a:rPr lang="da-DK" sz="800" dirty="0" err="1" smtClean="0"/>
              <a:t>Outstanding</a:t>
            </a:r>
            <a:r>
              <a:rPr lang="da-DK" sz="800" dirty="0" smtClean="0"/>
              <a:t> </a:t>
            </a:r>
            <a:r>
              <a:rPr lang="da-DK" sz="800" dirty="0" err="1" smtClean="0"/>
              <a:t>loans</a:t>
            </a:r>
            <a:r>
              <a:rPr lang="da-DK" sz="800" dirty="0" smtClean="0"/>
              <a:t> from DK banks to </a:t>
            </a:r>
            <a:r>
              <a:rPr lang="da-DK" sz="800" dirty="0" err="1" smtClean="0"/>
              <a:t>households</a:t>
            </a:r>
            <a:r>
              <a:rPr lang="da-DK" sz="800" dirty="0" smtClean="0"/>
              <a:t> and </a:t>
            </a:r>
            <a:r>
              <a:rPr lang="da-DK" sz="800" dirty="0" err="1" smtClean="0"/>
              <a:t>non-financial</a:t>
            </a:r>
            <a:r>
              <a:rPr lang="da-DK" sz="800" dirty="0" smtClean="0"/>
              <a:t> </a:t>
            </a:r>
            <a:r>
              <a:rPr lang="da-DK" sz="800" dirty="0" err="1" smtClean="0"/>
              <a:t>corporations</a:t>
            </a:r>
            <a:endParaRPr lang="da-DK" sz="800" dirty="0"/>
          </a:p>
        </p:txBody>
      </p:sp>
      <p:sp>
        <p:nvSpPr>
          <p:cNvPr id="28" name="Tekstboks 27"/>
          <p:cNvSpPr txBox="1"/>
          <p:nvPr/>
        </p:nvSpPr>
        <p:spPr>
          <a:xfrm>
            <a:off x="4847632" y="2484782"/>
            <a:ext cx="4230645" cy="215444"/>
          </a:xfrm>
          <a:prstGeom prst="rect">
            <a:avLst/>
          </a:prstGeom>
          <a:noFill/>
        </p:spPr>
        <p:txBody>
          <a:bodyPr wrap="none" rtlCol="0">
            <a:spAutoFit/>
          </a:bodyPr>
          <a:lstStyle/>
          <a:p>
            <a:r>
              <a:rPr lang="da-DK" sz="800" dirty="0" err="1" smtClean="0"/>
              <a:t>Outstanding</a:t>
            </a:r>
            <a:r>
              <a:rPr lang="da-DK" sz="800" dirty="0" smtClean="0"/>
              <a:t> </a:t>
            </a:r>
            <a:r>
              <a:rPr lang="da-DK" sz="800" dirty="0" err="1" smtClean="0"/>
              <a:t>loans</a:t>
            </a:r>
            <a:r>
              <a:rPr lang="da-DK" sz="800" dirty="0" smtClean="0"/>
              <a:t> from UK </a:t>
            </a:r>
            <a:r>
              <a:rPr lang="da-DK" sz="800" dirty="0" err="1" smtClean="0"/>
              <a:t>MFIs</a:t>
            </a:r>
            <a:r>
              <a:rPr lang="da-DK" sz="800" dirty="0" smtClean="0"/>
              <a:t> to </a:t>
            </a:r>
            <a:r>
              <a:rPr lang="da-DK" sz="800" dirty="0" err="1" smtClean="0"/>
              <a:t>households</a:t>
            </a:r>
            <a:r>
              <a:rPr lang="da-DK" sz="800" dirty="0" smtClean="0"/>
              <a:t> and </a:t>
            </a:r>
            <a:r>
              <a:rPr lang="da-DK" sz="800" dirty="0" err="1" smtClean="0"/>
              <a:t>non-financial</a:t>
            </a:r>
            <a:r>
              <a:rPr lang="da-DK" sz="800" dirty="0" smtClean="0"/>
              <a:t> </a:t>
            </a:r>
            <a:r>
              <a:rPr lang="da-DK" sz="800" dirty="0" err="1" smtClean="0"/>
              <a:t>corporations</a:t>
            </a:r>
            <a:endParaRPr lang="da-DK" sz="800" dirty="0"/>
          </a:p>
        </p:txBody>
      </p:sp>
      <p:sp>
        <p:nvSpPr>
          <p:cNvPr id="29" name="Pladsholder til tekst 6"/>
          <p:cNvSpPr txBox="1">
            <a:spLocks/>
          </p:cNvSpPr>
          <p:nvPr/>
        </p:nvSpPr>
        <p:spPr>
          <a:xfrm>
            <a:off x="620335" y="4641995"/>
            <a:ext cx="2937874" cy="166059"/>
          </a:xfrm>
          <a:prstGeom prst="rect">
            <a:avLst/>
          </a:prstGeom>
        </p:spPr>
        <p:txBody>
          <a:bodyPr vert="horz" lIns="0" tIns="0" rIns="0" bIns="0" rtlCol="0">
            <a:noAutofit/>
          </a:bodyPr>
          <a:lstStyle/>
          <a:p>
            <a:pPr marL="0" marR="0" lvl="0" indent="0" algn="l" defTabSz="914400" rtl="0" eaLnBrk="1" fontAlgn="auto" latinLnBrk="0" hangingPunct="1">
              <a:lnSpc>
                <a:spcPct val="120000"/>
              </a:lnSpc>
              <a:spcBef>
                <a:spcPts val="0"/>
              </a:spcBef>
              <a:spcAft>
                <a:spcPts val="0"/>
              </a:spcAft>
              <a:buClrTx/>
              <a:buSzTx/>
              <a:buFont typeface="Wingdings" pitchFamily="2" charset="2"/>
              <a:buNone/>
              <a:tabLst/>
              <a:defRPr/>
            </a:pPr>
            <a:r>
              <a:rPr kumimoji="0" lang="da-DK" sz="700" b="0" i="0" u="none" strike="noStrike" kern="1200" cap="none" spc="0" normalizeH="0" baseline="0" noProof="0" dirty="0" err="1" smtClean="0">
                <a:ln>
                  <a:noFill/>
                </a:ln>
                <a:solidFill>
                  <a:srgbClr val="5B6770"/>
                </a:solidFill>
                <a:effectLst/>
                <a:uLnTx/>
                <a:uFillTx/>
                <a:latin typeface="Verdana" pitchFamily="34" charset="0"/>
                <a:ea typeface="+mn-ea"/>
                <a:cs typeface="Arial" pitchFamily="34" charset="0"/>
              </a:rPr>
              <a:t>Source</a:t>
            </a:r>
            <a:r>
              <a:rPr kumimoji="0" lang="da-DK" sz="700" b="0" i="0" u="none" strike="noStrike" kern="1200" cap="none" spc="0" normalizeH="0" baseline="0" noProof="0" dirty="0" smtClean="0">
                <a:ln>
                  <a:noFill/>
                </a:ln>
                <a:solidFill>
                  <a:srgbClr val="5B6770"/>
                </a:solidFill>
                <a:effectLst/>
                <a:uLnTx/>
                <a:uFillTx/>
                <a:latin typeface="Verdana" pitchFamily="34" charset="0"/>
                <a:ea typeface="+mn-ea"/>
                <a:cs typeface="Arial" pitchFamily="34" charset="0"/>
              </a:rPr>
              <a:t>: ECBC, the</a:t>
            </a:r>
            <a:r>
              <a:rPr kumimoji="0" lang="da-DK" sz="700" b="0" i="0" u="none" strike="noStrike" kern="1200" cap="none" spc="0" normalizeH="0" noProof="0" dirty="0" smtClean="0">
                <a:ln>
                  <a:noFill/>
                </a:ln>
                <a:solidFill>
                  <a:srgbClr val="5B6770"/>
                </a:solidFill>
                <a:effectLst/>
                <a:uLnTx/>
                <a:uFillTx/>
                <a:latin typeface="Verdana" pitchFamily="34" charset="0"/>
                <a:ea typeface="+mn-ea"/>
                <a:cs typeface="Arial" pitchFamily="34" charset="0"/>
              </a:rPr>
              <a:t> Danish </a:t>
            </a:r>
            <a:r>
              <a:rPr kumimoji="0" lang="da-DK" sz="700" b="0" i="0" u="none" strike="noStrike" kern="1200" cap="none" spc="0" normalizeH="0" noProof="0" dirty="0" err="1" smtClean="0">
                <a:ln>
                  <a:noFill/>
                </a:ln>
                <a:solidFill>
                  <a:srgbClr val="5B6770"/>
                </a:solidFill>
                <a:effectLst/>
                <a:uLnTx/>
                <a:uFillTx/>
                <a:latin typeface="Verdana" pitchFamily="34" charset="0"/>
                <a:ea typeface="+mn-ea"/>
                <a:cs typeface="Arial" pitchFamily="34" charset="0"/>
              </a:rPr>
              <a:t>Centra</a:t>
            </a:r>
            <a:r>
              <a:rPr lang="da-DK" sz="700" dirty="0" smtClean="0">
                <a:solidFill>
                  <a:srgbClr val="5B6770"/>
                </a:solidFill>
                <a:latin typeface="Verdana" pitchFamily="34" charset="0"/>
                <a:cs typeface="Arial" pitchFamily="34" charset="0"/>
              </a:rPr>
              <a:t>l Bank and Bank og England</a:t>
            </a:r>
            <a:endParaRPr kumimoji="0" lang="da-DK" sz="700" b="0" i="0" u="none" strike="noStrike" kern="1200" cap="none" spc="0" normalizeH="0" baseline="0" noProof="0" dirty="0">
              <a:ln>
                <a:noFill/>
              </a:ln>
              <a:solidFill>
                <a:srgbClr val="5B6770"/>
              </a:solidFill>
              <a:effectLst/>
              <a:uLnTx/>
              <a:uFillTx/>
              <a:latin typeface="Verdana" pitchFamily="34" charset="0"/>
              <a:ea typeface="+mn-ea"/>
              <a:cs typeface="Arial" pitchFamily="34"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dato 2"/>
          <p:cNvSpPr>
            <a:spLocks noGrp="1"/>
          </p:cNvSpPr>
          <p:nvPr>
            <p:ph type="dt" sz="half" idx="10"/>
          </p:nvPr>
        </p:nvSpPr>
        <p:spPr/>
        <p:txBody>
          <a:bodyPr/>
          <a:lstStyle/>
          <a:p>
            <a:fld id="{321EDADB-AA28-4395-910C-0EB61F3FE831}" type="datetime2">
              <a:rPr lang="da-DK" smtClean="0"/>
              <a:pPr/>
              <a:t>10. september 2014</a:t>
            </a:fld>
            <a:endParaRPr lang="da-DK" dirty="0"/>
          </a:p>
        </p:txBody>
      </p:sp>
      <p:sp>
        <p:nvSpPr>
          <p:cNvPr id="4" name="Pladsholder til sidefod 3"/>
          <p:cNvSpPr>
            <a:spLocks noGrp="1"/>
          </p:cNvSpPr>
          <p:nvPr>
            <p:ph type="ftr" sz="quarter" idx="11"/>
          </p:nvPr>
        </p:nvSpPr>
        <p:spPr/>
        <p:txBody>
          <a:bodyPr/>
          <a:lstStyle/>
          <a:p>
            <a:endParaRPr lang="da-DK" dirty="0"/>
          </a:p>
        </p:txBody>
      </p:sp>
      <p:sp>
        <p:nvSpPr>
          <p:cNvPr id="5" name="Pladsholder til diasnummer 4"/>
          <p:cNvSpPr>
            <a:spLocks noGrp="1"/>
          </p:cNvSpPr>
          <p:nvPr>
            <p:ph type="sldNum" sz="quarter" idx="12"/>
          </p:nvPr>
        </p:nvSpPr>
        <p:spPr/>
        <p:txBody>
          <a:bodyPr/>
          <a:lstStyle/>
          <a:p>
            <a:fld id="{FCD6DE5C-C32F-43B7-B2E0-60959F05D63A}" type="slidenum">
              <a:rPr lang="da-DK" smtClean="0"/>
              <a:pPr/>
              <a:t>16</a:t>
            </a:fld>
            <a:endParaRPr lang="da-DK" dirty="0"/>
          </a:p>
        </p:txBody>
      </p:sp>
      <p:sp>
        <p:nvSpPr>
          <p:cNvPr id="16" name="Rektangel 15"/>
          <p:cNvSpPr/>
          <p:nvPr/>
        </p:nvSpPr>
        <p:spPr>
          <a:xfrm>
            <a:off x="190500" y="-1"/>
            <a:ext cx="4464000" cy="804333"/>
          </a:xfrm>
          <a:prstGeom prst="rect">
            <a:avLst/>
          </a:prstGeom>
          <a:solidFill>
            <a:schemeClr val="bg2">
              <a:lumMod val="1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4" name="Tekstboks 13"/>
          <p:cNvSpPr txBox="1"/>
          <p:nvPr/>
        </p:nvSpPr>
        <p:spPr>
          <a:xfrm>
            <a:off x="195469" y="-1"/>
            <a:ext cx="4446105" cy="246221"/>
          </a:xfrm>
          <a:prstGeom prst="rect">
            <a:avLst/>
          </a:prstGeom>
          <a:noFill/>
        </p:spPr>
        <p:txBody>
          <a:bodyPr wrap="square" rtlCol="0">
            <a:spAutoFit/>
          </a:bodyPr>
          <a:lstStyle/>
          <a:p>
            <a:pPr algn="ctr"/>
            <a:r>
              <a:rPr lang="da-DK" sz="1000" b="1" dirty="0" smtClean="0">
                <a:solidFill>
                  <a:schemeClr val="bg1"/>
                </a:solidFill>
              </a:rPr>
              <a:t>The performance of the Danish and the UK system</a:t>
            </a:r>
            <a:endParaRPr lang="da-DK" sz="1000" b="1" dirty="0">
              <a:solidFill>
                <a:schemeClr val="bg1"/>
              </a:solidFill>
            </a:endParaRPr>
          </a:p>
        </p:txBody>
      </p:sp>
      <p:sp>
        <p:nvSpPr>
          <p:cNvPr id="15" name="Tekstboks 14"/>
          <p:cNvSpPr txBox="1"/>
          <p:nvPr/>
        </p:nvSpPr>
        <p:spPr>
          <a:xfrm>
            <a:off x="155713" y="181079"/>
            <a:ext cx="2232000" cy="200055"/>
          </a:xfrm>
          <a:prstGeom prst="rect">
            <a:avLst/>
          </a:prstGeom>
          <a:noFill/>
        </p:spPr>
        <p:txBody>
          <a:bodyPr wrap="square" rtlCol="0">
            <a:spAutoFit/>
          </a:bodyPr>
          <a:lstStyle/>
          <a:p>
            <a:pPr algn="ctr"/>
            <a:r>
              <a:rPr lang="da-DK" sz="700" dirty="0" err="1" smtClean="0">
                <a:solidFill>
                  <a:srgbClr val="A0A8AC"/>
                </a:solidFill>
              </a:rPr>
              <a:t>Affordability</a:t>
            </a:r>
            <a:endParaRPr lang="da-DK" sz="700" dirty="0">
              <a:solidFill>
                <a:srgbClr val="A0A8AC"/>
              </a:solidFill>
            </a:endParaRPr>
          </a:p>
        </p:txBody>
      </p:sp>
      <p:sp>
        <p:nvSpPr>
          <p:cNvPr id="23" name="Tekstboks 22"/>
          <p:cNvSpPr txBox="1"/>
          <p:nvPr/>
        </p:nvSpPr>
        <p:spPr>
          <a:xfrm>
            <a:off x="198783" y="332650"/>
            <a:ext cx="2305877" cy="200055"/>
          </a:xfrm>
          <a:prstGeom prst="rect">
            <a:avLst/>
          </a:prstGeom>
          <a:noFill/>
        </p:spPr>
        <p:txBody>
          <a:bodyPr wrap="square" rtlCol="0">
            <a:spAutoFit/>
          </a:bodyPr>
          <a:lstStyle/>
          <a:p>
            <a:pPr algn="ctr"/>
            <a:r>
              <a:rPr lang="da-DK" sz="700" dirty="0" smtClean="0">
                <a:solidFill>
                  <a:srgbClr val="A0A8AC"/>
                </a:solidFill>
              </a:rPr>
              <a:t> </a:t>
            </a:r>
            <a:r>
              <a:rPr lang="da-DK" sz="700" dirty="0" err="1" smtClean="0">
                <a:solidFill>
                  <a:srgbClr val="A0A8AC"/>
                </a:solidFill>
              </a:rPr>
              <a:t>Resilience</a:t>
            </a:r>
            <a:r>
              <a:rPr lang="da-DK" sz="700" dirty="0" smtClean="0">
                <a:solidFill>
                  <a:srgbClr val="A0A8AC"/>
                </a:solidFill>
              </a:rPr>
              <a:t> </a:t>
            </a:r>
            <a:r>
              <a:rPr lang="da-DK" sz="700" dirty="0" err="1" smtClean="0">
                <a:solidFill>
                  <a:srgbClr val="A0A8AC"/>
                </a:solidFill>
              </a:rPr>
              <a:t>towards</a:t>
            </a:r>
            <a:r>
              <a:rPr lang="da-DK" sz="700" dirty="0" smtClean="0">
                <a:solidFill>
                  <a:srgbClr val="A0A8AC"/>
                </a:solidFill>
              </a:rPr>
              <a:t> </a:t>
            </a:r>
            <a:r>
              <a:rPr lang="da-DK" sz="700" dirty="0" err="1" smtClean="0">
                <a:solidFill>
                  <a:srgbClr val="A0A8AC"/>
                </a:solidFill>
              </a:rPr>
              <a:t>falling</a:t>
            </a:r>
            <a:r>
              <a:rPr lang="da-DK" sz="700" dirty="0" smtClean="0">
                <a:solidFill>
                  <a:srgbClr val="A0A8AC"/>
                </a:solidFill>
              </a:rPr>
              <a:t> house </a:t>
            </a:r>
            <a:r>
              <a:rPr lang="da-DK" sz="700" dirty="0" err="1" smtClean="0">
                <a:solidFill>
                  <a:srgbClr val="A0A8AC"/>
                </a:solidFill>
              </a:rPr>
              <a:t>prices</a:t>
            </a:r>
            <a:r>
              <a:rPr lang="da-DK" sz="700" dirty="0" smtClean="0">
                <a:solidFill>
                  <a:srgbClr val="A0A8AC"/>
                </a:solidFill>
              </a:rPr>
              <a:t> </a:t>
            </a:r>
            <a:endParaRPr lang="da-DK" sz="700" dirty="0">
              <a:solidFill>
                <a:srgbClr val="A0A8AC"/>
              </a:solidFill>
            </a:endParaRPr>
          </a:p>
        </p:txBody>
      </p:sp>
      <p:sp>
        <p:nvSpPr>
          <p:cNvPr id="25" name="Tekstboks 24"/>
          <p:cNvSpPr txBox="1"/>
          <p:nvPr/>
        </p:nvSpPr>
        <p:spPr>
          <a:xfrm>
            <a:off x="198781" y="486707"/>
            <a:ext cx="2458800" cy="200055"/>
          </a:xfrm>
          <a:prstGeom prst="rect">
            <a:avLst/>
          </a:prstGeom>
          <a:noFill/>
        </p:spPr>
        <p:txBody>
          <a:bodyPr wrap="square" rtlCol="0">
            <a:spAutoFit/>
          </a:bodyPr>
          <a:lstStyle/>
          <a:p>
            <a:pPr algn="ctr"/>
            <a:r>
              <a:rPr lang="da-DK" sz="700" dirty="0" err="1" smtClean="0">
                <a:solidFill>
                  <a:srgbClr val="A0A8AC"/>
                </a:solidFill>
              </a:rPr>
              <a:t>Robustness</a:t>
            </a:r>
            <a:r>
              <a:rPr lang="da-DK" sz="700" dirty="0" smtClean="0">
                <a:solidFill>
                  <a:srgbClr val="A0A8AC"/>
                </a:solidFill>
              </a:rPr>
              <a:t> </a:t>
            </a:r>
            <a:r>
              <a:rPr lang="da-DK" sz="700" dirty="0" err="1" smtClean="0">
                <a:solidFill>
                  <a:srgbClr val="A0A8AC"/>
                </a:solidFill>
              </a:rPr>
              <a:t>during</a:t>
            </a:r>
            <a:r>
              <a:rPr lang="da-DK" sz="700" dirty="0" smtClean="0">
                <a:solidFill>
                  <a:srgbClr val="A0A8AC"/>
                </a:solidFill>
              </a:rPr>
              <a:t> and </a:t>
            </a:r>
            <a:r>
              <a:rPr lang="da-DK" sz="700" dirty="0" err="1" smtClean="0">
                <a:solidFill>
                  <a:srgbClr val="A0A8AC"/>
                </a:solidFill>
              </a:rPr>
              <a:t>after</a:t>
            </a:r>
            <a:r>
              <a:rPr lang="da-DK" sz="700" dirty="0" smtClean="0">
                <a:solidFill>
                  <a:srgbClr val="A0A8AC"/>
                </a:solidFill>
              </a:rPr>
              <a:t> finansiel stress</a:t>
            </a:r>
            <a:endParaRPr lang="da-DK" sz="700" dirty="0">
              <a:solidFill>
                <a:srgbClr val="A0A8AC"/>
              </a:solidFill>
            </a:endParaRPr>
          </a:p>
        </p:txBody>
      </p:sp>
      <p:sp>
        <p:nvSpPr>
          <p:cNvPr id="26" name="Tekstboks 25"/>
          <p:cNvSpPr txBox="1"/>
          <p:nvPr/>
        </p:nvSpPr>
        <p:spPr>
          <a:xfrm>
            <a:off x="2524539" y="176109"/>
            <a:ext cx="2129400" cy="307777"/>
          </a:xfrm>
          <a:prstGeom prst="rect">
            <a:avLst/>
          </a:prstGeom>
          <a:noFill/>
        </p:spPr>
        <p:txBody>
          <a:bodyPr wrap="square" rtlCol="0">
            <a:spAutoFit/>
          </a:bodyPr>
          <a:lstStyle/>
          <a:p>
            <a:pPr algn="ctr"/>
            <a:r>
              <a:rPr lang="da-DK" sz="700" dirty="0" err="1" smtClean="0">
                <a:solidFill>
                  <a:srgbClr val="A0A8AC"/>
                </a:solidFill>
              </a:rPr>
              <a:t>Outstanding</a:t>
            </a:r>
            <a:r>
              <a:rPr lang="da-DK" sz="700" dirty="0" smtClean="0">
                <a:solidFill>
                  <a:srgbClr val="A0A8AC"/>
                </a:solidFill>
              </a:rPr>
              <a:t> </a:t>
            </a:r>
            <a:r>
              <a:rPr lang="da-DK" sz="700" dirty="0" err="1" smtClean="0">
                <a:solidFill>
                  <a:srgbClr val="A0A8AC"/>
                </a:solidFill>
              </a:rPr>
              <a:t>loans</a:t>
            </a:r>
            <a:r>
              <a:rPr lang="da-DK" sz="700" dirty="0" smtClean="0">
                <a:solidFill>
                  <a:srgbClr val="A0A8AC"/>
                </a:solidFill>
              </a:rPr>
              <a:t> and total </a:t>
            </a:r>
            <a:r>
              <a:rPr lang="da-DK" sz="700" dirty="0" err="1" smtClean="0">
                <a:solidFill>
                  <a:srgbClr val="A0A8AC"/>
                </a:solidFill>
              </a:rPr>
              <a:t>issuance</a:t>
            </a:r>
            <a:r>
              <a:rPr lang="da-DK" sz="700" dirty="0" smtClean="0">
                <a:solidFill>
                  <a:srgbClr val="A0A8AC"/>
                </a:solidFill>
              </a:rPr>
              <a:t> of </a:t>
            </a:r>
            <a:r>
              <a:rPr lang="da-DK" sz="700" dirty="0" err="1" smtClean="0">
                <a:solidFill>
                  <a:srgbClr val="A0A8AC"/>
                </a:solidFill>
              </a:rPr>
              <a:t>covered</a:t>
            </a:r>
            <a:r>
              <a:rPr lang="da-DK" sz="700" dirty="0" smtClean="0">
                <a:solidFill>
                  <a:srgbClr val="A0A8AC"/>
                </a:solidFill>
              </a:rPr>
              <a:t> </a:t>
            </a:r>
            <a:r>
              <a:rPr lang="da-DK" sz="700" dirty="0" err="1" smtClean="0">
                <a:solidFill>
                  <a:srgbClr val="A0A8AC"/>
                </a:solidFill>
              </a:rPr>
              <a:t>bonds</a:t>
            </a:r>
            <a:endParaRPr lang="da-DK" sz="700" dirty="0">
              <a:solidFill>
                <a:srgbClr val="A0A8AC"/>
              </a:solidFill>
            </a:endParaRPr>
          </a:p>
        </p:txBody>
      </p:sp>
      <p:sp>
        <p:nvSpPr>
          <p:cNvPr id="19" name="Tekstboks 18"/>
          <p:cNvSpPr txBox="1"/>
          <p:nvPr/>
        </p:nvSpPr>
        <p:spPr>
          <a:xfrm>
            <a:off x="2517915" y="402223"/>
            <a:ext cx="2129400" cy="200055"/>
          </a:xfrm>
          <a:prstGeom prst="rect">
            <a:avLst/>
          </a:prstGeom>
          <a:noFill/>
        </p:spPr>
        <p:txBody>
          <a:bodyPr wrap="square" rtlCol="0">
            <a:spAutoFit/>
          </a:bodyPr>
          <a:lstStyle/>
          <a:p>
            <a:pPr algn="ctr"/>
            <a:r>
              <a:rPr lang="da-DK" sz="700" b="1" dirty="0" err="1" smtClean="0">
                <a:solidFill>
                  <a:schemeClr val="bg1"/>
                </a:solidFill>
              </a:rPr>
              <a:t>Government</a:t>
            </a:r>
            <a:r>
              <a:rPr lang="da-DK" sz="700" b="1" dirty="0" smtClean="0">
                <a:solidFill>
                  <a:schemeClr val="bg1"/>
                </a:solidFill>
              </a:rPr>
              <a:t> intervention</a:t>
            </a:r>
            <a:endParaRPr lang="da-DK" sz="700" b="1" dirty="0">
              <a:solidFill>
                <a:schemeClr val="bg1"/>
              </a:solidFill>
            </a:endParaRPr>
          </a:p>
        </p:txBody>
      </p:sp>
      <p:pic>
        <p:nvPicPr>
          <p:cNvPr id="18" name="Picture 4"/>
          <p:cNvPicPr>
            <a:picLocks noChangeAspect="1" noChangeArrowheads="1"/>
          </p:cNvPicPr>
          <p:nvPr/>
        </p:nvPicPr>
        <p:blipFill>
          <a:blip r:embed="rId2" cstate="print"/>
          <a:srcRect/>
          <a:stretch>
            <a:fillRect/>
          </a:stretch>
        </p:blipFill>
        <p:spPr bwMode="auto">
          <a:xfrm>
            <a:off x="728657" y="1438275"/>
            <a:ext cx="8291518" cy="2055019"/>
          </a:xfrm>
          <a:prstGeom prst="rect">
            <a:avLst/>
          </a:prstGeom>
          <a:noFill/>
          <a:ln w="9525">
            <a:noFill/>
            <a:miter lim="800000"/>
            <a:headEnd/>
            <a:tailEnd/>
          </a:ln>
          <a:effectLst/>
        </p:spPr>
      </p:pic>
      <p:sp>
        <p:nvSpPr>
          <p:cNvPr id="21" name="Pladsholder til tekst 6"/>
          <p:cNvSpPr>
            <a:spLocks noGrp="1"/>
          </p:cNvSpPr>
          <p:nvPr>
            <p:ph type="body" sz="quarter" idx="17"/>
          </p:nvPr>
        </p:nvSpPr>
        <p:spPr>
          <a:xfrm>
            <a:off x="809175" y="4444144"/>
            <a:ext cx="7430400" cy="202500"/>
          </a:xfrm>
        </p:spPr>
        <p:txBody>
          <a:bodyPr/>
          <a:lstStyle/>
          <a:p>
            <a:r>
              <a:rPr lang="da-DK" dirty="0" smtClean="0"/>
              <a:t>Source: Michael Lea and own research.</a:t>
            </a:r>
            <a:endParaRPr lang="da-DK" dirty="0"/>
          </a:p>
        </p:txBody>
      </p:sp>
      <p:sp>
        <p:nvSpPr>
          <p:cNvPr id="31" name="Titel 7"/>
          <p:cNvSpPr>
            <a:spLocks noGrp="1"/>
          </p:cNvSpPr>
          <p:nvPr>
            <p:ph type="title"/>
          </p:nvPr>
        </p:nvSpPr>
        <p:spPr>
          <a:xfrm>
            <a:off x="4667550" y="-1"/>
            <a:ext cx="4464000" cy="804333"/>
          </a:xfrm>
          <a:solidFill>
            <a:schemeClr val="tx2"/>
          </a:solidFill>
          <a:ln>
            <a:solidFill>
              <a:srgbClr val="E8E8E8"/>
            </a:solidFill>
            <a:prstDash val="solid"/>
          </a:ln>
        </p:spPr>
        <p:txBody>
          <a:bodyPr>
            <a:normAutofit fontScale="90000"/>
          </a:bodyPr>
          <a:lstStyle/>
          <a:p>
            <a:pPr>
              <a:tabLst>
                <a:tab pos="268288" algn="l"/>
                <a:tab pos="361950" algn="l"/>
              </a:tabLst>
            </a:pPr>
            <a:r>
              <a:rPr lang="da-DK" sz="1200" dirty="0" smtClean="0">
                <a:solidFill>
                  <a:schemeClr val="bg1"/>
                </a:solidFill>
              </a:rPr>
              <a:t>     </a:t>
            </a:r>
            <a:r>
              <a:rPr lang="da-DK" sz="800" b="1" dirty="0" smtClean="0">
                <a:solidFill>
                  <a:schemeClr val="bg1"/>
                </a:solidFill>
              </a:rPr>
              <a:t>Jesper Berg</a:t>
            </a:r>
            <a:br>
              <a:rPr lang="da-DK" sz="800" b="1" dirty="0" smtClean="0">
                <a:solidFill>
                  <a:schemeClr val="bg1"/>
                </a:solidFill>
              </a:rPr>
            </a:br>
            <a:r>
              <a:rPr lang="da-DK" sz="800" b="1" dirty="0" smtClean="0">
                <a:solidFill>
                  <a:schemeClr val="bg1"/>
                </a:solidFill>
              </a:rPr>
              <a:t> 		</a:t>
            </a:r>
            <a:r>
              <a:rPr lang="da-DK" sz="800" dirty="0" smtClean="0">
                <a:solidFill>
                  <a:schemeClr val="bg1"/>
                </a:solidFill>
              </a:rPr>
              <a:t>Member of Executive Board – Nykredit Bank</a:t>
            </a:r>
            <a:br>
              <a:rPr lang="da-DK" sz="800" dirty="0" smtClean="0">
                <a:solidFill>
                  <a:schemeClr val="bg1"/>
                </a:solidFill>
              </a:rPr>
            </a:br>
            <a:r>
              <a:rPr lang="da-DK" sz="800" dirty="0" smtClean="0">
                <a:solidFill>
                  <a:schemeClr val="bg1"/>
                </a:solidFill>
              </a:rPr>
              <a:t> 		Regulatory Affairs and Rating</a:t>
            </a:r>
            <a:r>
              <a:rPr lang="da-DK" sz="800" b="1" dirty="0" smtClean="0">
                <a:solidFill>
                  <a:schemeClr val="bg1"/>
                </a:solidFill>
              </a:rPr>
              <a:t/>
            </a:r>
            <a:br>
              <a:rPr lang="da-DK" sz="800" b="1" dirty="0" smtClean="0">
                <a:solidFill>
                  <a:schemeClr val="bg1"/>
                </a:solidFill>
              </a:rPr>
            </a:br>
            <a:r>
              <a:rPr lang="da-DK" sz="800" b="1" dirty="0" smtClean="0">
                <a:solidFill>
                  <a:schemeClr val="bg1"/>
                </a:solidFill>
              </a:rPr>
              <a:t/>
            </a:r>
            <a:br>
              <a:rPr lang="da-DK" sz="800" b="1" dirty="0" smtClean="0">
                <a:solidFill>
                  <a:schemeClr val="bg1"/>
                </a:solidFill>
              </a:rPr>
            </a:br>
            <a:r>
              <a:rPr lang="da-DK" sz="800" b="1" dirty="0" smtClean="0">
                <a:solidFill>
                  <a:schemeClr val="bg1"/>
                </a:solidFill>
              </a:rPr>
              <a:t> 	Christian Sinding Bentzen</a:t>
            </a:r>
            <a:br>
              <a:rPr lang="da-DK" sz="800" b="1" dirty="0" smtClean="0">
                <a:solidFill>
                  <a:schemeClr val="bg1"/>
                </a:solidFill>
              </a:rPr>
            </a:br>
            <a:r>
              <a:rPr lang="da-DK" sz="800" b="1" dirty="0" smtClean="0">
                <a:solidFill>
                  <a:schemeClr val="bg1"/>
                </a:solidFill>
              </a:rPr>
              <a:t>		</a:t>
            </a:r>
            <a:r>
              <a:rPr lang="da-DK" sz="800" dirty="0" smtClean="0">
                <a:solidFill>
                  <a:schemeClr val="bg1"/>
                </a:solidFill>
              </a:rPr>
              <a:t>Senior Analyst</a:t>
            </a:r>
            <a:br>
              <a:rPr lang="da-DK" sz="800" dirty="0" smtClean="0">
                <a:solidFill>
                  <a:schemeClr val="bg1"/>
                </a:solidFill>
              </a:rPr>
            </a:br>
            <a:r>
              <a:rPr lang="da-DK" sz="800" dirty="0" smtClean="0">
                <a:solidFill>
                  <a:schemeClr val="bg1"/>
                </a:solidFill>
              </a:rPr>
              <a:t>		Regulatory Affairs and Rating</a:t>
            </a:r>
            <a:endParaRPr lang="da-DK" sz="800" dirty="0">
              <a:solidFill>
                <a:schemeClr val="bg1"/>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dato 2"/>
          <p:cNvSpPr>
            <a:spLocks noGrp="1"/>
          </p:cNvSpPr>
          <p:nvPr>
            <p:ph type="dt" sz="half" idx="10"/>
          </p:nvPr>
        </p:nvSpPr>
        <p:spPr/>
        <p:txBody>
          <a:bodyPr/>
          <a:lstStyle/>
          <a:p>
            <a:fld id="{321EDADB-AA28-4395-910C-0EB61F3FE831}" type="datetime2">
              <a:rPr lang="da-DK" smtClean="0"/>
              <a:pPr/>
              <a:t>10. september 2014</a:t>
            </a:fld>
            <a:endParaRPr lang="da-DK" dirty="0"/>
          </a:p>
        </p:txBody>
      </p:sp>
      <p:sp>
        <p:nvSpPr>
          <p:cNvPr id="4" name="Pladsholder til sidefod 3"/>
          <p:cNvSpPr>
            <a:spLocks noGrp="1"/>
          </p:cNvSpPr>
          <p:nvPr>
            <p:ph type="ftr" sz="quarter" idx="11"/>
          </p:nvPr>
        </p:nvSpPr>
        <p:spPr/>
        <p:txBody>
          <a:bodyPr/>
          <a:lstStyle/>
          <a:p>
            <a:endParaRPr lang="da-DK" dirty="0"/>
          </a:p>
        </p:txBody>
      </p:sp>
      <p:sp>
        <p:nvSpPr>
          <p:cNvPr id="5" name="Pladsholder til diasnummer 4"/>
          <p:cNvSpPr>
            <a:spLocks noGrp="1"/>
          </p:cNvSpPr>
          <p:nvPr>
            <p:ph type="sldNum" sz="quarter" idx="12"/>
          </p:nvPr>
        </p:nvSpPr>
        <p:spPr/>
        <p:txBody>
          <a:bodyPr/>
          <a:lstStyle/>
          <a:p>
            <a:fld id="{FCD6DE5C-C32F-43B7-B2E0-60959F05D63A}" type="slidenum">
              <a:rPr lang="da-DK" smtClean="0"/>
              <a:pPr/>
              <a:t>17</a:t>
            </a:fld>
            <a:endParaRPr lang="da-DK" dirty="0"/>
          </a:p>
        </p:txBody>
      </p:sp>
      <p:sp>
        <p:nvSpPr>
          <p:cNvPr id="16" name="Rektangel 15"/>
          <p:cNvSpPr/>
          <p:nvPr/>
        </p:nvSpPr>
        <p:spPr>
          <a:xfrm>
            <a:off x="190500" y="-1"/>
            <a:ext cx="4464000" cy="804333"/>
          </a:xfrm>
          <a:prstGeom prst="rect">
            <a:avLst/>
          </a:prstGeom>
          <a:solidFill>
            <a:schemeClr val="bg2">
              <a:lumMod val="1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4" name="Tekstboks 13"/>
          <p:cNvSpPr txBox="1"/>
          <p:nvPr/>
        </p:nvSpPr>
        <p:spPr>
          <a:xfrm>
            <a:off x="195469" y="-1"/>
            <a:ext cx="4446105" cy="400110"/>
          </a:xfrm>
          <a:prstGeom prst="rect">
            <a:avLst/>
          </a:prstGeom>
          <a:noFill/>
        </p:spPr>
        <p:txBody>
          <a:bodyPr wrap="square" rtlCol="0">
            <a:spAutoFit/>
          </a:bodyPr>
          <a:lstStyle/>
          <a:p>
            <a:pPr algn="ctr"/>
            <a:r>
              <a:rPr lang="da-DK" sz="1000" b="1" dirty="0" smtClean="0">
                <a:solidFill>
                  <a:schemeClr val="bg1"/>
                </a:solidFill>
              </a:rPr>
              <a:t>The Danish and the UK system in a </a:t>
            </a:r>
            <a:r>
              <a:rPr lang="da-DK" sz="1000" b="1" dirty="0" err="1" smtClean="0">
                <a:solidFill>
                  <a:schemeClr val="bg1"/>
                </a:solidFill>
              </a:rPr>
              <a:t>financial</a:t>
            </a:r>
            <a:r>
              <a:rPr lang="da-DK" sz="1000" b="1" dirty="0" smtClean="0">
                <a:solidFill>
                  <a:schemeClr val="bg1"/>
                </a:solidFill>
              </a:rPr>
              <a:t> </a:t>
            </a:r>
            <a:r>
              <a:rPr lang="da-DK" sz="1000" b="1" dirty="0" err="1" smtClean="0">
                <a:solidFill>
                  <a:schemeClr val="bg1"/>
                </a:solidFill>
              </a:rPr>
              <a:t>accounts</a:t>
            </a:r>
            <a:r>
              <a:rPr lang="da-DK" sz="1000" b="1" dirty="0" smtClean="0">
                <a:solidFill>
                  <a:schemeClr val="bg1"/>
                </a:solidFill>
              </a:rPr>
              <a:t> </a:t>
            </a:r>
            <a:r>
              <a:rPr lang="da-DK" sz="1000" b="1" dirty="0" err="1" smtClean="0">
                <a:solidFill>
                  <a:schemeClr val="bg1"/>
                </a:solidFill>
              </a:rPr>
              <a:t>perspective</a:t>
            </a:r>
            <a:endParaRPr lang="da-DK" sz="1000" b="1" dirty="0">
              <a:solidFill>
                <a:schemeClr val="bg1"/>
              </a:solidFill>
            </a:endParaRPr>
          </a:p>
        </p:txBody>
      </p:sp>
      <p:sp>
        <p:nvSpPr>
          <p:cNvPr id="23" name="Tekstboks 22"/>
          <p:cNvSpPr txBox="1"/>
          <p:nvPr/>
        </p:nvSpPr>
        <p:spPr>
          <a:xfrm>
            <a:off x="198783" y="273016"/>
            <a:ext cx="2305877" cy="200055"/>
          </a:xfrm>
          <a:prstGeom prst="rect">
            <a:avLst/>
          </a:prstGeom>
          <a:noFill/>
        </p:spPr>
        <p:txBody>
          <a:bodyPr wrap="square" rtlCol="0">
            <a:spAutoFit/>
          </a:bodyPr>
          <a:lstStyle/>
          <a:p>
            <a:pPr algn="ctr"/>
            <a:r>
              <a:rPr lang="da-DK" sz="700" b="1" dirty="0" smtClean="0">
                <a:solidFill>
                  <a:schemeClr val="bg1"/>
                </a:solidFill>
              </a:rPr>
              <a:t>Overall balances</a:t>
            </a:r>
            <a:endParaRPr lang="da-DK" sz="700" b="1" dirty="0">
              <a:solidFill>
                <a:schemeClr val="bg1"/>
              </a:solidFill>
            </a:endParaRPr>
          </a:p>
        </p:txBody>
      </p:sp>
      <p:sp>
        <p:nvSpPr>
          <p:cNvPr id="25" name="Tekstboks 24"/>
          <p:cNvSpPr txBox="1"/>
          <p:nvPr/>
        </p:nvSpPr>
        <p:spPr>
          <a:xfrm>
            <a:off x="198781" y="427073"/>
            <a:ext cx="2458800" cy="200055"/>
          </a:xfrm>
          <a:prstGeom prst="rect">
            <a:avLst/>
          </a:prstGeom>
          <a:noFill/>
        </p:spPr>
        <p:txBody>
          <a:bodyPr wrap="square" rtlCol="0">
            <a:spAutoFit/>
          </a:bodyPr>
          <a:lstStyle/>
          <a:p>
            <a:pPr algn="ctr"/>
            <a:r>
              <a:rPr lang="da-DK" sz="700" dirty="0" smtClean="0">
                <a:solidFill>
                  <a:srgbClr val="A0A8AC"/>
                </a:solidFill>
              </a:rPr>
              <a:t>Insurance corps. and pension funds</a:t>
            </a:r>
            <a:endParaRPr lang="da-DK" sz="700" dirty="0">
              <a:solidFill>
                <a:srgbClr val="A0A8AC"/>
              </a:solidFill>
            </a:endParaRPr>
          </a:p>
        </p:txBody>
      </p:sp>
      <p:sp>
        <p:nvSpPr>
          <p:cNvPr id="19" name="Tekstboks 18"/>
          <p:cNvSpPr txBox="1"/>
          <p:nvPr/>
        </p:nvSpPr>
        <p:spPr>
          <a:xfrm>
            <a:off x="2517915" y="275501"/>
            <a:ext cx="2129400" cy="200055"/>
          </a:xfrm>
          <a:prstGeom prst="rect">
            <a:avLst/>
          </a:prstGeom>
          <a:noFill/>
        </p:spPr>
        <p:txBody>
          <a:bodyPr wrap="square" rtlCol="0">
            <a:spAutoFit/>
          </a:bodyPr>
          <a:lstStyle/>
          <a:p>
            <a:pPr algn="ctr"/>
            <a:r>
              <a:rPr lang="da-DK" sz="700" dirty="0" smtClean="0">
                <a:solidFill>
                  <a:srgbClr val="A0A8AC"/>
                </a:solidFill>
              </a:rPr>
              <a:t>The MFI </a:t>
            </a:r>
            <a:r>
              <a:rPr lang="da-DK" sz="700" dirty="0" err="1" smtClean="0">
                <a:solidFill>
                  <a:srgbClr val="A0A8AC"/>
                </a:solidFill>
              </a:rPr>
              <a:t>Sector</a:t>
            </a:r>
            <a:endParaRPr lang="da-DK" sz="700" dirty="0">
              <a:solidFill>
                <a:srgbClr val="A0A8AC"/>
              </a:solidFill>
            </a:endParaRPr>
          </a:p>
        </p:txBody>
      </p:sp>
      <p:sp>
        <p:nvSpPr>
          <p:cNvPr id="20" name="Pladsholder til tekst 6"/>
          <p:cNvSpPr>
            <a:spLocks noGrp="1"/>
          </p:cNvSpPr>
          <p:nvPr>
            <p:ph type="body" sz="quarter" idx="17"/>
          </p:nvPr>
        </p:nvSpPr>
        <p:spPr>
          <a:xfrm>
            <a:off x="856800" y="4322700"/>
            <a:ext cx="7430400" cy="202500"/>
          </a:xfrm>
        </p:spPr>
        <p:txBody>
          <a:bodyPr/>
          <a:lstStyle/>
          <a:p>
            <a:r>
              <a:rPr lang="da-DK" dirty="0" smtClean="0"/>
              <a:t>Note: data as of end-2013</a:t>
            </a:r>
          </a:p>
          <a:p>
            <a:r>
              <a:rPr lang="da-DK" dirty="0" smtClean="0"/>
              <a:t>Source: ECB</a:t>
            </a:r>
            <a:endParaRPr lang="da-DK" dirty="0"/>
          </a:p>
        </p:txBody>
      </p:sp>
      <p:pic>
        <p:nvPicPr>
          <p:cNvPr id="21" name="Picture 2"/>
          <p:cNvPicPr>
            <a:picLocks noChangeAspect="1" noChangeArrowheads="1"/>
          </p:cNvPicPr>
          <p:nvPr/>
        </p:nvPicPr>
        <p:blipFill>
          <a:blip r:embed="rId2" cstate="print"/>
          <a:srcRect/>
          <a:stretch>
            <a:fillRect/>
          </a:stretch>
        </p:blipFill>
        <p:spPr bwMode="auto">
          <a:xfrm>
            <a:off x="1547814" y="1582341"/>
            <a:ext cx="6010275" cy="1578769"/>
          </a:xfrm>
          <a:prstGeom prst="rect">
            <a:avLst/>
          </a:prstGeom>
          <a:noFill/>
          <a:ln w="9525">
            <a:noFill/>
            <a:miter lim="800000"/>
            <a:headEnd/>
            <a:tailEnd/>
          </a:ln>
          <a:effectLst/>
        </p:spPr>
      </p:pic>
      <p:sp>
        <p:nvSpPr>
          <p:cNvPr id="24" name="Tekstboks 23"/>
          <p:cNvSpPr txBox="1"/>
          <p:nvPr/>
        </p:nvSpPr>
        <p:spPr>
          <a:xfrm>
            <a:off x="1476375" y="1378744"/>
            <a:ext cx="2409825" cy="276999"/>
          </a:xfrm>
          <a:prstGeom prst="rect">
            <a:avLst/>
          </a:prstGeom>
          <a:noFill/>
        </p:spPr>
        <p:txBody>
          <a:bodyPr wrap="square" rtlCol="0">
            <a:spAutoFit/>
          </a:bodyPr>
          <a:lstStyle/>
          <a:p>
            <a:r>
              <a:rPr lang="da-DK" sz="1200" b="1" dirty="0" smtClean="0">
                <a:solidFill>
                  <a:schemeClr val="tx1">
                    <a:lumMod val="50000"/>
                  </a:schemeClr>
                </a:solidFill>
              </a:rPr>
              <a:t>Financial balance sheets</a:t>
            </a:r>
            <a:endParaRPr lang="da-DK" sz="1200" b="1" dirty="0">
              <a:solidFill>
                <a:schemeClr val="tx1">
                  <a:lumMod val="50000"/>
                </a:schemeClr>
              </a:solidFill>
            </a:endParaRPr>
          </a:p>
        </p:txBody>
      </p:sp>
      <p:sp>
        <p:nvSpPr>
          <p:cNvPr id="29" name="Titel 7"/>
          <p:cNvSpPr>
            <a:spLocks noGrp="1"/>
          </p:cNvSpPr>
          <p:nvPr>
            <p:ph type="title"/>
          </p:nvPr>
        </p:nvSpPr>
        <p:spPr>
          <a:xfrm>
            <a:off x="4667550" y="-1"/>
            <a:ext cx="4464000" cy="812801"/>
          </a:xfrm>
          <a:solidFill>
            <a:schemeClr val="tx2"/>
          </a:solidFill>
          <a:ln>
            <a:solidFill>
              <a:srgbClr val="E8E8E8"/>
            </a:solidFill>
            <a:prstDash val="solid"/>
          </a:ln>
        </p:spPr>
        <p:txBody>
          <a:bodyPr>
            <a:normAutofit fontScale="90000"/>
          </a:bodyPr>
          <a:lstStyle/>
          <a:p>
            <a:pPr>
              <a:tabLst>
                <a:tab pos="268288" algn="l"/>
                <a:tab pos="361950" algn="l"/>
              </a:tabLst>
            </a:pPr>
            <a:r>
              <a:rPr lang="da-DK" sz="1200" dirty="0" smtClean="0">
                <a:solidFill>
                  <a:schemeClr val="bg1"/>
                </a:solidFill>
              </a:rPr>
              <a:t>     </a:t>
            </a:r>
            <a:r>
              <a:rPr lang="da-DK" sz="800" b="1" dirty="0" smtClean="0">
                <a:solidFill>
                  <a:schemeClr val="bg1"/>
                </a:solidFill>
              </a:rPr>
              <a:t>Jesper Berg</a:t>
            </a:r>
            <a:br>
              <a:rPr lang="da-DK" sz="800" b="1" dirty="0" smtClean="0">
                <a:solidFill>
                  <a:schemeClr val="bg1"/>
                </a:solidFill>
              </a:rPr>
            </a:br>
            <a:r>
              <a:rPr lang="da-DK" sz="800" b="1" dirty="0" smtClean="0">
                <a:solidFill>
                  <a:schemeClr val="bg1"/>
                </a:solidFill>
              </a:rPr>
              <a:t> 		</a:t>
            </a:r>
            <a:r>
              <a:rPr lang="da-DK" sz="800" dirty="0" smtClean="0">
                <a:solidFill>
                  <a:schemeClr val="bg1"/>
                </a:solidFill>
              </a:rPr>
              <a:t>Member of Executive Board – Nykredit Bank</a:t>
            </a:r>
            <a:br>
              <a:rPr lang="da-DK" sz="800" dirty="0" smtClean="0">
                <a:solidFill>
                  <a:schemeClr val="bg1"/>
                </a:solidFill>
              </a:rPr>
            </a:br>
            <a:r>
              <a:rPr lang="da-DK" sz="800" dirty="0" smtClean="0">
                <a:solidFill>
                  <a:schemeClr val="bg1"/>
                </a:solidFill>
              </a:rPr>
              <a:t> 		Regulatory Affairs and Rating</a:t>
            </a:r>
            <a:r>
              <a:rPr lang="da-DK" sz="800" b="1" dirty="0" smtClean="0">
                <a:solidFill>
                  <a:schemeClr val="bg1"/>
                </a:solidFill>
              </a:rPr>
              <a:t/>
            </a:r>
            <a:br>
              <a:rPr lang="da-DK" sz="800" b="1" dirty="0" smtClean="0">
                <a:solidFill>
                  <a:schemeClr val="bg1"/>
                </a:solidFill>
              </a:rPr>
            </a:br>
            <a:r>
              <a:rPr lang="da-DK" sz="800" b="1" dirty="0" smtClean="0">
                <a:solidFill>
                  <a:schemeClr val="bg1"/>
                </a:solidFill>
              </a:rPr>
              <a:t/>
            </a:r>
            <a:br>
              <a:rPr lang="da-DK" sz="800" b="1" dirty="0" smtClean="0">
                <a:solidFill>
                  <a:schemeClr val="bg1"/>
                </a:solidFill>
              </a:rPr>
            </a:br>
            <a:r>
              <a:rPr lang="da-DK" sz="800" b="1" dirty="0" smtClean="0">
                <a:solidFill>
                  <a:schemeClr val="bg1"/>
                </a:solidFill>
              </a:rPr>
              <a:t> 	Christian Sinding Bentzen</a:t>
            </a:r>
            <a:br>
              <a:rPr lang="da-DK" sz="800" b="1" dirty="0" smtClean="0">
                <a:solidFill>
                  <a:schemeClr val="bg1"/>
                </a:solidFill>
              </a:rPr>
            </a:br>
            <a:r>
              <a:rPr lang="da-DK" sz="800" b="1" dirty="0" smtClean="0">
                <a:solidFill>
                  <a:schemeClr val="bg1"/>
                </a:solidFill>
              </a:rPr>
              <a:t>		</a:t>
            </a:r>
            <a:r>
              <a:rPr lang="da-DK" sz="800" dirty="0" smtClean="0">
                <a:solidFill>
                  <a:schemeClr val="bg1"/>
                </a:solidFill>
              </a:rPr>
              <a:t>Senior Analyst</a:t>
            </a:r>
            <a:br>
              <a:rPr lang="da-DK" sz="800" dirty="0" smtClean="0">
                <a:solidFill>
                  <a:schemeClr val="bg1"/>
                </a:solidFill>
              </a:rPr>
            </a:br>
            <a:r>
              <a:rPr lang="da-DK" sz="800" dirty="0" smtClean="0">
                <a:solidFill>
                  <a:schemeClr val="bg1"/>
                </a:solidFill>
              </a:rPr>
              <a:t>		Regulatory Affairs and Rating</a:t>
            </a:r>
            <a:endParaRPr lang="da-DK" sz="800" dirty="0">
              <a:solidFill>
                <a:schemeClr val="bg1"/>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dato 2"/>
          <p:cNvSpPr>
            <a:spLocks noGrp="1"/>
          </p:cNvSpPr>
          <p:nvPr>
            <p:ph type="dt" sz="half" idx="10"/>
          </p:nvPr>
        </p:nvSpPr>
        <p:spPr/>
        <p:txBody>
          <a:bodyPr/>
          <a:lstStyle/>
          <a:p>
            <a:fld id="{321EDADB-AA28-4395-910C-0EB61F3FE831}" type="datetime2">
              <a:rPr lang="da-DK" smtClean="0"/>
              <a:pPr/>
              <a:t>10. september 2014</a:t>
            </a:fld>
            <a:endParaRPr lang="da-DK" dirty="0"/>
          </a:p>
        </p:txBody>
      </p:sp>
      <p:sp>
        <p:nvSpPr>
          <p:cNvPr id="4" name="Pladsholder til sidefod 3"/>
          <p:cNvSpPr>
            <a:spLocks noGrp="1"/>
          </p:cNvSpPr>
          <p:nvPr>
            <p:ph type="ftr" sz="quarter" idx="11"/>
          </p:nvPr>
        </p:nvSpPr>
        <p:spPr/>
        <p:txBody>
          <a:bodyPr/>
          <a:lstStyle/>
          <a:p>
            <a:endParaRPr lang="da-DK" dirty="0"/>
          </a:p>
        </p:txBody>
      </p:sp>
      <p:sp>
        <p:nvSpPr>
          <p:cNvPr id="5" name="Pladsholder til diasnummer 4"/>
          <p:cNvSpPr>
            <a:spLocks noGrp="1"/>
          </p:cNvSpPr>
          <p:nvPr>
            <p:ph type="sldNum" sz="quarter" idx="12"/>
          </p:nvPr>
        </p:nvSpPr>
        <p:spPr/>
        <p:txBody>
          <a:bodyPr/>
          <a:lstStyle/>
          <a:p>
            <a:fld id="{FCD6DE5C-C32F-43B7-B2E0-60959F05D63A}" type="slidenum">
              <a:rPr lang="da-DK" smtClean="0"/>
              <a:pPr/>
              <a:t>18</a:t>
            </a:fld>
            <a:endParaRPr lang="da-DK" dirty="0"/>
          </a:p>
        </p:txBody>
      </p:sp>
      <p:sp>
        <p:nvSpPr>
          <p:cNvPr id="16" name="Rektangel 15"/>
          <p:cNvSpPr/>
          <p:nvPr/>
        </p:nvSpPr>
        <p:spPr>
          <a:xfrm>
            <a:off x="190500" y="-1"/>
            <a:ext cx="4464000" cy="804333"/>
          </a:xfrm>
          <a:prstGeom prst="rect">
            <a:avLst/>
          </a:prstGeom>
          <a:solidFill>
            <a:schemeClr val="bg2">
              <a:lumMod val="1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4" name="Tekstboks 13"/>
          <p:cNvSpPr txBox="1"/>
          <p:nvPr/>
        </p:nvSpPr>
        <p:spPr>
          <a:xfrm>
            <a:off x="195469" y="-1"/>
            <a:ext cx="4446105" cy="400110"/>
          </a:xfrm>
          <a:prstGeom prst="rect">
            <a:avLst/>
          </a:prstGeom>
          <a:noFill/>
        </p:spPr>
        <p:txBody>
          <a:bodyPr wrap="square" rtlCol="0">
            <a:spAutoFit/>
          </a:bodyPr>
          <a:lstStyle/>
          <a:p>
            <a:pPr algn="ctr"/>
            <a:r>
              <a:rPr lang="da-DK" sz="1000" b="1" dirty="0" smtClean="0">
                <a:solidFill>
                  <a:schemeClr val="bg1"/>
                </a:solidFill>
              </a:rPr>
              <a:t>The Danish and the UK system in a </a:t>
            </a:r>
            <a:r>
              <a:rPr lang="da-DK" sz="1000" b="1" dirty="0" err="1" smtClean="0">
                <a:solidFill>
                  <a:schemeClr val="bg1"/>
                </a:solidFill>
              </a:rPr>
              <a:t>financial</a:t>
            </a:r>
            <a:r>
              <a:rPr lang="da-DK" sz="1000" b="1" dirty="0" smtClean="0">
                <a:solidFill>
                  <a:schemeClr val="bg1"/>
                </a:solidFill>
              </a:rPr>
              <a:t> </a:t>
            </a:r>
            <a:r>
              <a:rPr lang="da-DK" sz="1000" b="1" dirty="0" err="1" smtClean="0">
                <a:solidFill>
                  <a:schemeClr val="bg1"/>
                </a:solidFill>
              </a:rPr>
              <a:t>accounts</a:t>
            </a:r>
            <a:r>
              <a:rPr lang="da-DK" sz="1000" b="1" dirty="0" smtClean="0">
                <a:solidFill>
                  <a:schemeClr val="bg1"/>
                </a:solidFill>
              </a:rPr>
              <a:t> </a:t>
            </a:r>
            <a:r>
              <a:rPr lang="da-DK" sz="1000" b="1" dirty="0" err="1" smtClean="0">
                <a:solidFill>
                  <a:schemeClr val="bg1"/>
                </a:solidFill>
              </a:rPr>
              <a:t>perspective</a:t>
            </a:r>
            <a:endParaRPr lang="da-DK" sz="1000" b="1" dirty="0">
              <a:solidFill>
                <a:schemeClr val="bg1"/>
              </a:solidFill>
            </a:endParaRPr>
          </a:p>
        </p:txBody>
      </p:sp>
      <p:sp>
        <p:nvSpPr>
          <p:cNvPr id="20" name="Pladsholder til tekst 6"/>
          <p:cNvSpPr>
            <a:spLocks noGrp="1"/>
          </p:cNvSpPr>
          <p:nvPr>
            <p:ph type="body" sz="quarter" idx="17"/>
          </p:nvPr>
        </p:nvSpPr>
        <p:spPr>
          <a:xfrm>
            <a:off x="856800" y="4322700"/>
            <a:ext cx="7430400" cy="202500"/>
          </a:xfrm>
        </p:spPr>
        <p:txBody>
          <a:bodyPr/>
          <a:lstStyle/>
          <a:p>
            <a:r>
              <a:rPr lang="da-DK" dirty="0" smtClean="0"/>
              <a:t>Note: data as of end-2013</a:t>
            </a:r>
          </a:p>
          <a:p>
            <a:r>
              <a:rPr lang="da-DK" dirty="0" smtClean="0"/>
              <a:t>Source: ECB</a:t>
            </a:r>
            <a:endParaRPr lang="da-DK" dirty="0"/>
          </a:p>
        </p:txBody>
      </p:sp>
      <p:pic>
        <p:nvPicPr>
          <p:cNvPr id="15" name="Picture 3"/>
          <p:cNvPicPr>
            <a:picLocks noChangeAspect="1" noChangeArrowheads="1"/>
          </p:cNvPicPr>
          <p:nvPr/>
        </p:nvPicPr>
        <p:blipFill>
          <a:blip r:embed="rId2" cstate="print"/>
          <a:srcRect/>
          <a:stretch>
            <a:fillRect/>
          </a:stretch>
        </p:blipFill>
        <p:spPr bwMode="auto">
          <a:xfrm>
            <a:off x="1681164" y="2882196"/>
            <a:ext cx="6010275" cy="864394"/>
          </a:xfrm>
          <a:prstGeom prst="rect">
            <a:avLst/>
          </a:prstGeom>
          <a:noFill/>
          <a:ln w="9525">
            <a:noFill/>
            <a:miter lim="800000"/>
            <a:headEnd/>
            <a:tailEnd/>
          </a:ln>
          <a:effectLst/>
        </p:spPr>
      </p:pic>
      <p:pic>
        <p:nvPicPr>
          <p:cNvPr id="17" name="Picture 4"/>
          <p:cNvPicPr>
            <a:picLocks noGrp="1" noChangeAspect="1" noChangeArrowheads="1"/>
          </p:cNvPicPr>
          <p:nvPr>
            <p:ph sz="quarter" idx="15"/>
          </p:nvPr>
        </p:nvPicPr>
        <p:blipFill>
          <a:blip r:embed="rId3" cstate="print"/>
          <a:srcRect/>
          <a:stretch>
            <a:fillRect/>
          </a:stretch>
        </p:blipFill>
        <p:spPr bwMode="auto">
          <a:xfrm>
            <a:off x="1668289" y="1454420"/>
            <a:ext cx="6012000" cy="1011497"/>
          </a:xfrm>
          <a:prstGeom prst="rect">
            <a:avLst/>
          </a:prstGeom>
          <a:noFill/>
          <a:ln w="9525">
            <a:noFill/>
            <a:miter lim="800000"/>
            <a:headEnd/>
            <a:tailEnd/>
          </a:ln>
          <a:effectLst/>
        </p:spPr>
      </p:pic>
      <p:sp>
        <p:nvSpPr>
          <p:cNvPr id="18" name="Tekstboks 17"/>
          <p:cNvSpPr txBox="1"/>
          <p:nvPr/>
        </p:nvSpPr>
        <p:spPr>
          <a:xfrm>
            <a:off x="1590675" y="2707174"/>
            <a:ext cx="3905250" cy="276999"/>
          </a:xfrm>
          <a:prstGeom prst="rect">
            <a:avLst/>
          </a:prstGeom>
          <a:noFill/>
        </p:spPr>
        <p:txBody>
          <a:bodyPr wrap="square" rtlCol="0">
            <a:spAutoFit/>
          </a:bodyPr>
          <a:lstStyle/>
          <a:p>
            <a:r>
              <a:rPr lang="da-DK" sz="1200" b="1" dirty="0" smtClean="0">
                <a:solidFill>
                  <a:schemeClr val="tx1">
                    <a:lumMod val="50000"/>
                  </a:schemeClr>
                </a:solidFill>
              </a:rPr>
              <a:t>The MFI sector</a:t>
            </a:r>
            <a:endParaRPr lang="da-DK" sz="1200" b="1" dirty="0">
              <a:solidFill>
                <a:schemeClr val="tx1">
                  <a:lumMod val="50000"/>
                </a:schemeClr>
              </a:solidFill>
            </a:endParaRPr>
          </a:p>
        </p:txBody>
      </p:sp>
      <p:sp>
        <p:nvSpPr>
          <p:cNvPr id="24" name="Tekstboks 23"/>
          <p:cNvSpPr txBox="1"/>
          <p:nvPr/>
        </p:nvSpPr>
        <p:spPr>
          <a:xfrm>
            <a:off x="1581150" y="1264136"/>
            <a:ext cx="6286500" cy="276999"/>
          </a:xfrm>
          <a:prstGeom prst="rect">
            <a:avLst/>
          </a:prstGeom>
          <a:noFill/>
        </p:spPr>
        <p:txBody>
          <a:bodyPr wrap="square" rtlCol="0">
            <a:spAutoFit/>
          </a:bodyPr>
          <a:lstStyle/>
          <a:p>
            <a:r>
              <a:rPr lang="da-DK" sz="1200" b="1" dirty="0" smtClean="0">
                <a:solidFill>
                  <a:schemeClr val="tx1">
                    <a:lumMod val="50000"/>
                  </a:schemeClr>
                </a:solidFill>
              </a:rPr>
              <a:t>Insurance corps. and pension funds</a:t>
            </a:r>
            <a:endParaRPr lang="da-DK" sz="1200" b="1" dirty="0">
              <a:solidFill>
                <a:schemeClr val="tx1">
                  <a:lumMod val="50000"/>
                </a:schemeClr>
              </a:solidFill>
            </a:endParaRPr>
          </a:p>
        </p:txBody>
      </p:sp>
      <p:sp>
        <p:nvSpPr>
          <p:cNvPr id="27" name="Tekstboks 26"/>
          <p:cNvSpPr txBox="1"/>
          <p:nvPr/>
        </p:nvSpPr>
        <p:spPr>
          <a:xfrm>
            <a:off x="198783" y="273016"/>
            <a:ext cx="2305877" cy="200055"/>
          </a:xfrm>
          <a:prstGeom prst="rect">
            <a:avLst/>
          </a:prstGeom>
          <a:noFill/>
        </p:spPr>
        <p:txBody>
          <a:bodyPr wrap="square" rtlCol="0">
            <a:spAutoFit/>
          </a:bodyPr>
          <a:lstStyle/>
          <a:p>
            <a:pPr algn="ctr"/>
            <a:r>
              <a:rPr lang="da-DK" sz="700" dirty="0" smtClean="0">
                <a:solidFill>
                  <a:srgbClr val="C0C0C0"/>
                </a:solidFill>
              </a:rPr>
              <a:t>Overall balances</a:t>
            </a:r>
            <a:endParaRPr lang="da-DK" sz="700" dirty="0">
              <a:solidFill>
                <a:srgbClr val="C0C0C0"/>
              </a:solidFill>
            </a:endParaRPr>
          </a:p>
        </p:txBody>
      </p:sp>
      <p:sp>
        <p:nvSpPr>
          <p:cNvPr id="28" name="Tekstboks 27"/>
          <p:cNvSpPr txBox="1"/>
          <p:nvPr/>
        </p:nvSpPr>
        <p:spPr>
          <a:xfrm>
            <a:off x="198781" y="427073"/>
            <a:ext cx="2458800" cy="200055"/>
          </a:xfrm>
          <a:prstGeom prst="rect">
            <a:avLst/>
          </a:prstGeom>
          <a:noFill/>
        </p:spPr>
        <p:txBody>
          <a:bodyPr wrap="square" rtlCol="0">
            <a:spAutoFit/>
          </a:bodyPr>
          <a:lstStyle/>
          <a:p>
            <a:pPr algn="ctr"/>
            <a:r>
              <a:rPr lang="da-DK" sz="700" b="1" dirty="0" smtClean="0">
                <a:solidFill>
                  <a:schemeClr val="bg1"/>
                </a:solidFill>
              </a:rPr>
              <a:t>Insurance corps. and pension funds</a:t>
            </a:r>
            <a:endParaRPr lang="da-DK" sz="700" b="1" dirty="0">
              <a:solidFill>
                <a:schemeClr val="bg1"/>
              </a:solidFill>
            </a:endParaRPr>
          </a:p>
        </p:txBody>
      </p:sp>
      <p:sp>
        <p:nvSpPr>
          <p:cNvPr id="29" name="Tekstboks 28"/>
          <p:cNvSpPr txBox="1"/>
          <p:nvPr/>
        </p:nvSpPr>
        <p:spPr>
          <a:xfrm>
            <a:off x="2517915" y="275501"/>
            <a:ext cx="2129400" cy="200055"/>
          </a:xfrm>
          <a:prstGeom prst="rect">
            <a:avLst/>
          </a:prstGeom>
          <a:noFill/>
        </p:spPr>
        <p:txBody>
          <a:bodyPr wrap="square" rtlCol="0">
            <a:spAutoFit/>
          </a:bodyPr>
          <a:lstStyle/>
          <a:p>
            <a:pPr algn="ctr"/>
            <a:r>
              <a:rPr lang="da-DK" sz="700" b="1" dirty="0" smtClean="0">
                <a:solidFill>
                  <a:schemeClr val="bg1"/>
                </a:solidFill>
              </a:rPr>
              <a:t>The MFI </a:t>
            </a:r>
            <a:r>
              <a:rPr lang="da-DK" sz="700" b="1" dirty="0" err="1" smtClean="0">
                <a:solidFill>
                  <a:schemeClr val="bg1"/>
                </a:solidFill>
              </a:rPr>
              <a:t>Sector</a:t>
            </a:r>
            <a:endParaRPr lang="da-DK" sz="700" b="1" dirty="0">
              <a:solidFill>
                <a:schemeClr val="bg1"/>
              </a:solidFill>
            </a:endParaRPr>
          </a:p>
        </p:txBody>
      </p:sp>
      <p:sp>
        <p:nvSpPr>
          <p:cNvPr id="32" name="Titel 7"/>
          <p:cNvSpPr>
            <a:spLocks noGrp="1"/>
          </p:cNvSpPr>
          <p:nvPr>
            <p:ph type="title"/>
          </p:nvPr>
        </p:nvSpPr>
        <p:spPr>
          <a:xfrm>
            <a:off x="4667550" y="0"/>
            <a:ext cx="4464000" cy="804334"/>
          </a:xfrm>
          <a:solidFill>
            <a:schemeClr val="tx2"/>
          </a:solidFill>
          <a:ln>
            <a:solidFill>
              <a:srgbClr val="E8E8E8"/>
            </a:solidFill>
            <a:prstDash val="solid"/>
          </a:ln>
        </p:spPr>
        <p:txBody>
          <a:bodyPr>
            <a:normAutofit fontScale="90000"/>
          </a:bodyPr>
          <a:lstStyle/>
          <a:p>
            <a:pPr>
              <a:tabLst>
                <a:tab pos="268288" algn="l"/>
                <a:tab pos="361950" algn="l"/>
              </a:tabLst>
            </a:pPr>
            <a:r>
              <a:rPr lang="da-DK" sz="1200" dirty="0" smtClean="0">
                <a:solidFill>
                  <a:schemeClr val="bg1"/>
                </a:solidFill>
              </a:rPr>
              <a:t>     </a:t>
            </a:r>
            <a:r>
              <a:rPr lang="da-DK" sz="800" b="1" dirty="0" smtClean="0">
                <a:solidFill>
                  <a:schemeClr val="bg1"/>
                </a:solidFill>
              </a:rPr>
              <a:t>Jesper Berg</a:t>
            </a:r>
            <a:br>
              <a:rPr lang="da-DK" sz="800" b="1" dirty="0" smtClean="0">
                <a:solidFill>
                  <a:schemeClr val="bg1"/>
                </a:solidFill>
              </a:rPr>
            </a:br>
            <a:r>
              <a:rPr lang="da-DK" sz="800" b="1" dirty="0" smtClean="0">
                <a:solidFill>
                  <a:schemeClr val="bg1"/>
                </a:solidFill>
              </a:rPr>
              <a:t> 		</a:t>
            </a:r>
            <a:r>
              <a:rPr lang="da-DK" sz="800" dirty="0" smtClean="0">
                <a:solidFill>
                  <a:schemeClr val="bg1"/>
                </a:solidFill>
              </a:rPr>
              <a:t>Member of Executive Board – Nykredit Bank</a:t>
            </a:r>
            <a:br>
              <a:rPr lang="da-DK" sz="800" dirty="0" smtClean="0">
                <a:solidFill>
                  <a:schemeClr val="bg1"/>
                </a:solidFill>
              </a:rPr>
            </a:br>
            <a:r>
              <a:rPr lang="da-DK" sz="800" dirty="0" smtClean="0">
                <a:solidFill>
                  <a:schemeClr val="bg1"/>
                </a:solidFill>
              </a:rPr>
              <a:t> 		Regulatory Affairs and Rating</a:t>
            </a:r>
            <a:r>
              <a:rPr lang="da-DK" sz="800" b="1" dirty="0" smtClean="0">
                <a:solidFill>
                  <a:schemeClr val="bg1"/>
                </a:solidFill>
              </a:rPr>
              <a:t/>
            </a:r>
            <a:br>
              <a:rPr lang="da-DK" sz="800" b="1" dirty="0" smtClean="0">
                <a:solidFill>
                  <a:schemeClr val="bg1"/>
                </a:solidFill>
              </a:rPr>
            </a:br>
            <a:r>
              <a:rPr lang="da-DK" sz="800" b="1" dirty="0" smtClean="0">
                <a:solidFill>
                  <a:schemeClr val="bg1"/>
                </a:solidFill>
              </a:rPr>
              <a:t/>
            </a:r>
            <a:br>
              <a:rPr lang="da-DK" sz="800" b="1" dirty="0" smtClean="0">
                <a:solidFill>
                  <a:schemeClr val="bg1"/>
                </a:solidFill>
              </a:rPr>
            </a:br>
            <a:r>
              <a:rPr lang="da-DK" sz="800" b="1" dirty="0" smtClean="0">
                <a:solidFill>
                  <a:schemeClr val="bg1"/>
                </a:solidFill>
              </a:rPr>
              <a:t> 	Christian Sinding Bentzen</a:t>
            </a:r>
            <a:br>
              <a:rPr lang="da-DK" sz="800" b="1" dirty="0" smtClean="0">
                <a:solidFill>
                  <a:schemeClr val="bg1"/>
                </a:solidFill>
              </a:rPr>
            </a:br>
            <a:r>
              <a:rPr lang="da-DK" sz="800" b="1" dirty="0" smtClean="0">
                <a:solidFill>
                  <a:schemeClr val="bg1"/>
                </a:solidFill>
              </a:rPr>
              <a:t>		</a:t>
            </a:r>
            <a:r>
              <a:rPr lang="da-DK" sz="800" dirty="0" smtClean="0">
                <a:solidFill>
                  <a:schemeClr val="bg1"/>
                </a:solidFill>
              </a:rPr>
              <a:t>Senior Analyst</a:t>
            </a:r>
            <a:br>
              <a:rPr lang="da-DK" sz="800" dirty="0" smtClean="0">
                <a:solidFill>
                  <a:schemeClr val="bg1"/>
                </a:solidFill>
              </a:rPr>
            </a:br>
            <a:r>
              <a:rPr lang="da-DK" sz="800" dirty="0" smtClean="0">
                <a:solidFill>
                  <a:schemeClr val="bg1"/>
                </a:solidFill>
              </a:rPr>
              <a:t>		Regulatory Affairs and Rating</a:t>
            </a:r>
            <a:endParaRPr lang="da-DK" sz="800" dirty="0">
              <a:solidFill>
                <a:schemeClr val="bg1"/>
              </a:solidFill>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dato 2"/>
          <p:cNvSpPr>
            <a:spLocks noGrp="1"/>
          </p:cNvSpPr>
          <p:nvPr>
            <p:ph type="dt" sz="half" idx="10"/>
          </p:nvPr>
        </p:nvSpPr>
        <p:spPr/>
        <p:txBody>
          <a:bodyPr/>
          <a:lstStyle/>
          <a:p>
            <a:fld id="{321EDADB-AA28-4395-910C-0EB61F3FE831}" type="datetime2">
              <a:rPr lang="da-DK" smtClean="0"/>
              <a:pPr/>
              <a:t>10. september 2014</a:t>
            </a:fld>
            <a:endParaRPr lang="da-DK" dirty="0"/>
          </a:p>
        </p:txBody>
      </p:sp>
      <p:sp>
        <p:nvSpPr>
          <p:cNvPr id="4" name="Pladsholder til sidefod 3"/>
          <p:cNvSpPr>
            <a:spLocks noGrp="1"/>
          </p:cNvSpPr>
          <p:nvPr>
            <p:ph type="ftr" sz="quarter" idx="11"/>
          </p:nvPr>
        </p:nvSpPr>
        <p:spPr/>
        <p:txBody>
          <a:bodyPr/>
          <a:lstStyle/>
          <a:p>
            <a:endParaRPr lang="da-DK" dirty="0"/>
          </a:p>
        </p:txBody>
      </p:sp>
      <p:sp>
        <p:nvSpPr>
          <p:cNvPr id="5" name="Pladsholder til diasnummer 4"/>
          <p:cNvSpPr>
            <a:spLocks noGrp="1"/>
          </p:cNvSpPr>
          <p:nvPr>
            <p:ph type="sldNum" sz="quarter" idx="12"/>
          </p:nvPr>
        </p:nvSpPr>
        <p:spPr/>
        <p:txBody>
          <a:bodyPr/>
          <a:lstStyle/>
          <a:p>
            <a:fld id="{FCD6DE5C-C32F-43B7-B2E0-60959F05D63A}" type="slidenum">
              <a:rPr lang="da-DK" smtClean="0"/>
              <a:pPr/>
              <a:t>19</a:t>
            </a:fld>
            <a:endParaRPr lang="da-DK" dirty="0"/>
          </a:p>
        </p:txBody>
      </p:sp>
      <p:sp>
        <p:nvSpPr>
          <p:cNvPr id="16" name="Rektangel 15"/>
          <p:cNvSpPr/>
          <p:nvPr/>
        </p:nvSpPr>
        <p:spPr>
          <a:xfrm>
            <a:off x="190500" y="-1"/>
            <a:ext cx="4464000" cy="821267"/>
          </a:xfrm>
          <a:prstGeom prst="rect">
            <a:avLst/>
          </a:prstGeom>
          <a:solidFill>
            <a:schemeClr val="bg2">
              <a:lumMod val="1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4" name="Tekstboks 13"/>
          <p:cNvSpPr txBox="1"/>
          <p:nvPr/>
        </p:nvSpPr>
        <p:spPr>
          <a:xfrm>
            <a:off x="195469" y="-1"/>
            <a:ext cx="4446105" cy="246221"/>
          </a:xfrm>
          <a:prstGeom prst="rect">
            <a:avLst/>
          </a:prstGeom>
          <a:noFill/>
        </p:spPr>
        <p:txBody>
          <a:bodyPr wrap="square" rtlCol="0">
            <a:spAutoFit/>
          </a:bodyPr>
          <a:lstStyle/>
          <a:p>
            <a:pPr algn="ctr"/>
            <a:r>
              <a:rPr lang="da-DK" sz="1000" b="1" dirty="0" err="1" smtClean="0">
                <a:solidFill>
                  <a:schemeClr val="bg1"/>
                </a:solidFill>
              </a:rPr>
              <a:t>Challenges</a:t>
            </a:r>
            <a:r>
              <a:rPr lang="da-DK" sz="1000" b="1" dirty="0" smtClean="0">
                <a:solidFill>
                  <a:schemeClr val="bg1"/>
                </a:solidFill>
              </a:rPr>
              <a:t> in Denmark</a:t>
            </a:r>
            <a:endParaRPr lang="da-DK" sz="1000" b="1" dirty="0">
              <a:solidFill>
                <a:schemeClr val="bg1"/>
              </a:solidFill>
            </a:endParaRPr>
          </a:p>
        </p:txBody>
      </p:sp>
      <p:sp>
        <p:nvSpPr>
          <p:cNvPr id="26" name="Pladsholder til indhold 1"/>
          <p:cNvSpPr>
            <a:spLocks noGrp="1"/>
          </p:cNvSpPr>
          <p:nvPr>
            <p:ph sz="quarter" idx="15"/>
          </p:nvPr>
        </p:nvSpPr>
        <p:spPr>
          <a:xfrm>
            <a:off x="856800" y="899100"/>
            <a:ext cx="7430400" cy="3542400"/>
          </a:xfrm>
        </p:spPr>
        <p:txBody>
          <a:bodyPr/>
          <a:lstStyle/>
          <a:p>
            <a:r>
              <a:rPr lang="da-DK" dirty="0" smtClean="0"/>
              <a:t>International </a:t>
            </a:r>
            <a:r>
              <a:rPr lang="da-DK" dirty="0" err="1" smtClean="0"/>
              <a:t>regulatory</a:t>
            </a:r>
            <a:r>
              <a:rPr lang="da-DK" dirty="0" smtClean="0"/>
              <a:t> and rating standards</a:t>
            </a:r>
          </a:p>
          <a:p>
            <a:pPr lvl="1"/>
            <a:r>
              <a:rPr lang="da-DK" dirty="0" err="1" smtClean="0"/>
              <a:t>Add</a:t>
            </a:r>
            <a:r>
              <a:rPr lang="da-DK" dirty="0" smtClean="0"/>
              <a:t> </a:t>
            </a:r>
            <a:r>
              <a:rPr lang="da-DK" dirty="0" err="1" smtClean="0"/>
              <a:t>liquidity</a:t>
            </a:r>
            <a:r>
              <a:rPr lang="da-DK" dirty="0" smtClean="0"/>
              <a:t> </a:t>
            </a:r>
            <a:r>
              <a:rPr lang="da-DK" dirty="0" err="1" smtClean="0"/>
              <a:t>risks</a:t>
            </a:r>
            <a:endParaRPr lang="da-DK" dirty="0" smtClean="0"/>
          </a:p>
          <a:p>
            <a:r>
              <a:rPr lang="da-DK" dirty="0" err="1" smtClean="0"/>
              <a:t>Popularity</a:t>
            </a:r>
            <a:r>
              <a:rPr lang="da-DK" dirty="0" smtClean="0"/>
              <a:t> and design of </a:t>
            </a:r>
            <a:r>
              <a:rPr lang="da-DK" dirty="0" err="1" smtClean="0"/>
              <a:t>adjustable</a:t>
            </a:r>
            <a:r>
              <a:rPr lang="da-DK" dirty="0" smtClean="0"/>
              <a:t> rate </a:t>
            </a:r>
            <a:r>
              <a:rPr lang="da-DK" dirty="0" err="1" smtClean="0"/>
              <a:t>mortgages</a:t>
            </a:r>
            <a:r>
              <a:rPr lang="da-DK" dirty="0" smtClean="0"/>
              <a:t> and IO </a:t>
            </a:r>
            <a:r>
              <a:rPr lang="da-DK" dirty="0" err="1" smtClean="0"/>
              <a:t>mortgages</a:t>
            </a:r>
            <a:endParaRPr lang="da-DK" dirty="0" smtClean="0"/>
          </a:p>
          <a:p>
            <a:r>
              <a:rPr lang="da-DK" dirty="0" smtClean="0"/>
              <a:t>Banks as investors</a:t>
            </a:r>
            <a:endParaRPr lang="da-DK" dirty="0"/>
          </a:p>
        </p:txBody>
      </p:sp>
      <p:pic>
        <p:nvPicPr>
          <p:cNvPr id="27" name="Picture 2"/>
          <p:cNvPicPr>
            <a:picLocks noChangeAspect="1" noChangeArrowheads="1"/>
          </p:cNvPicPr>
          <p:nvPr/>
        </p:nvPicPr>
        <p:blipFill>
          <a:blip r:embed="rId2" cstate="print"/>
          <a:srcRect/>
          <a:stretch>
            <a:fillRect/>
          </a:stretch>
        </p:blipFill>
        <p:spPr bwMode="auto">
          <a:xfrm>
            <a:off x="4568559" y="1980231"/>
            <a:ext cx="3959225" cy="2227064"/>
          </a:xfrm>
          <a:prstGeom prst="rect">
            <a:avLst/>
          </a:prstGeom>
          <a:noFill/>
          <a:ln w="9525">
            <a:noFill/>
            <a:miter lim="800000"/>
            <a:headEnd/>
            <a:tailEnd/>
          </a:ln>
          <a:effectLst/>
        </p:spPr>
      </p:pic>
      <p:sp>
        <p:nvSpPr>
          <p:cNvPr id="31" name="Titel 7"/>
          <p:cNvSpPr>
            <a:spLocks noGrp="1"/>
          </p:cNvSpPr>
          <p:nvPr>
            <p:ph type="title"/>
          </p:nvPr>
        </p:nvSpPr>
        <p:spPr>
          <a:xfrm>
            <a:off x="4667550" y="-1"/>
            <a:ext cx="4464000" cy="821267"/>
          </a:xfrm>
          <a:solidFill>
            <a:schemeClr val="tx2"/>
          </a:solidFill>
          <a:ln>
            <a:solidFill>
              <a:srgbClr val="E8E8E8"/>
            </a:solidFill>
            <a:prstDash val="solid"/>
          </a:ln>
        </p:spPr>
        <p:txBody>
          <a:bodyPr>
            <a:normAutofit fontScale="90000"/>
          </a:bodyPr>
          <a:lstStyle/>
          <a:p>
            <a:pPr>
              <a:tabLst>
                <a:tab pos="268288" algn="l"/>
                <a:tab pos="361950" algn="l"/>
              </a:tabLst>
            </a:pPr>
            <a:r>
              <a:rPr lang="da-DK" sz="1200" dirty="0" smtClean="0">
                <a:solidFill>
                  <a:schemeClr val="bg1"/>
                </a:solidFill>
              </a:rPr>
              <a:t>     </a:t>
            </a:r>
            <a:r>
              <a:rPr lang="da-DK" sz="800" b="1" dirty="0" smtClean="0">
                <a:solidFill>
                  <a:schemeClr val="bg1"/>
                </a:solidFill>
              </a:rPr>
              <a:t>Jesper Berg</a:t>
            </a:r>
            <a:br>
              <a:rPr lang="da-DK" sz="800" b="1" dirty="0" smtClean="0">
                <a:solidFill>
                  <a:schemeClr val="bg1"/>
                </a:solidFill>
              </a:rPr>
            </a:br>
            <a:r>
              <a:rPr lang="da-DK" sz="800" b="1" dirty="0" smtClean="0">
                <a:solidFill>
                  <a:schemeClr val="bg1"/>
                </a:solidFill>
              </a:rPr>
              <a:t> 		</a:t>
            </a:r>
            <a:r>
              <a:rPr lang="da-DK" sz="800" dirty="0" smtClean="0">
                <a:solidFill>
                  <a:schemeClr val="bg1"/>
                </a:solidFill>
              </a:rPr>
              <a:t>Member of Executive Board – Nykredit Bank</a:t>
            </a:r>
            <a:br>
              <a:rPr lang="da-DK" sz="800" dirty="0" smtClean="0">
                <a:solidFill>
                  <a:schemeClr val="bg1"/>
                </a:solidFill>
              </a:rPr>
            </a:br>
            <a:r>
              <a:rPr lang="da-DK" sz="800" dirty="0" smtClean="0">
                <a:solidFill>
                  <a:schemeClr val="bg1"/>
                </a:solidFill>
              </a:rPr>
              <a:t> 		Regulatory Affairs and Rating</a:t>
            </a:r>
            <a:r>
              <a:rPr lang="da-DK" sz="800" b="1" dirty="0" smtClean="0">
                <a:solidFill>
                  <a:schemeClr val="bg1"/>
                </a:solidFill>
              </a:rPr>
              <a:t/>
            </a:r>
            <a:br>
              <a:rPr lang="da-DK" sz="800" b="1" dirty="0" smtClean="0">
                <a:solidFill>
                  <a:schemeClr val="bg1"/>
                </a:solidFill>
              </a:rPr>
            </a:br>
            <a:r>
              <a:rPr lang="da-DK" sz="800" b="1" dirty="0" smtClean="0">
                <a:solidFill>
                  <a:schemeClr val="bg1"/>
                </a:solidFill>
              </a:rPr>
              <a:t/>
            </a:r>
            <a:br>
              <a:rPr lang="da-DK" sz="800" b="1" dirty="0" smtClean="0">
                <a:solidFill>
                  <a:schemeClr val="bg1"/>
                </a:solidFill>
              </a:rPr>
            </a:br>
            <a:r>
              <a:rPr lang="da-DK" sz="800" b="1" dirty="0" smtClean="0">
                <a:solidFill>
                  <a:schemeClr val="bg1"/>
                </a:solidFill>
              </a:rPr>
              <a:t> 	Christian Sinding Bentzen</a:t>
            </a:r>
            <a:br>
              <a:rPr lang="da-DK" sz="800" b="1" dirty="0" smtClean="0">
                <a:solidFill>
                  <a:schemeClr val="bg1"/>
                </a:solidFill>
              </a:rPr>
            </a:br>
            <a:r>
              <a:rPr lang="da-DK" sz="800" b="1" dirty="0" smtClean="0">
                <a:solidFill>
                  <a:schemeClr val="bg1"/>
                </a:solidFill>
              </a:rPr>
              <a:t>		</a:t>
            </a:r>
            <a:r>
              <a:rPr lang="da-DK" sz="800" dirty="0" smtClean="0">
                <a:solidFill>
                  <a:schemeClr val="bg1"/>
                </a:solidFill>
              </a:rPr>
              <a:t>Senior Analyst</a:t>
            </a:r>
            <a:br>
              <a:rPr lang="da-DK" sz="800" dirty="0" smtClean="0">
                <a:solidFill>
                  <a:schemeClr val="bg1"/>
                </a:solidFill>
              </a:rPr>
            </a:br>
            <a:r>
              <a:rPr lang="da-DK" sz="800" dirty="0" smtClean="0">
                <a:solidFill>
                  <a:schemeClr val="bg1"/>
                </a:solidFill>
              </a:rPr>
              <a:t>		Regulatory Affairs and Rating</a:t>
            </a:r>
            <a:endParaRPr lang="da-DK" sz="800" dirty="0">
              <a:solidFill>
                <a:schemeClr val="bg1"/>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dsholder til indhold 8"/>
          <p:cNvSpPr>
            <a:spLocks noGrp="1"/>
          </p:cNvSpPr>
          <p:nvPr>
            <p:ph sz="quarter" idx="15"/>
          </p:nvPr>
        </p:nvSpPr>
        <p:spPr>
          <a:xfrm>
            <a:off x="856800" y="1007269"/>
            <a:ext cx="7430400" cy="3434231"/>
          </a:xfrm>
        </p:spPr>
        <p:txBody>
          <a:bodyPr>
            <a:normAutofit lnSpcReduction="10000"/>
          </a:bodyPr>
          <a:lstStyle/>
          <a:p>
            <a:pPr algn="ctr">
              <a:buNone/>
            </a:pPr>
            <a:endParaRPr lang="en-US" dirty="0" smtClean="0"/>
          </a:p>
          <a:p>
            <a:pPr algn="ctr">
              <a:buNone/>
            </a:pPr>
            <a:endParaRPr lang="en-US" dirty="0" smtClean="0"/>
          </a:p>
          <a:p>
            <a:pPr algn="ctr">
              <a:buNone/>
            </a:pPr>
            <a:endParaRPr lang="en-US" dirty="0" smtClean="0"/>
          </a:p>
          <a:p>
            <a:pPr algn="ctr">
              <a:buNone/>
            </a:pPr>
            <a:r>
              <a:rPr lang="en-US" dirty="0" smtClean="0"/>
              <a:t>“No other country allows borrowers to lock in fixed-rate 30-year mortgages and then to refinance their loans when rates fall. Nor should the US.”</a:t>
            </a:r>
          </a:p>
          <a:p>
            <a:pPr>
              <a:buNone/>
            </a:pPr>
            <a:endParaRPr lang="en-US" dirty="0" smtClean="0"/>
          </a:p>
          <a:p>
            <a:pPr>
              <a:buNone/>
            </a:pPr>
            <a:endParaRPr lang="en-US" dirty="0" smtClean="0"/>
          </a:p>
          <a:p>
            <a:pPr>
              <a:buNone/>
            </a:pPr>
            <a:endParaRPr lang="en-US" dirty="0" smtClean="0"/>
          </a:p>
          <a:p>
            <a:pPr>
              <a:buNone/>
            </a:pPr>
            <a:r>
              <a:rPr lang="en-US" sz="1200" dirty="0" smtClean="0"/>
              <a:t>	    Source: FT, Editorial, November 20, 2013</a:t>
            </a:r>
          </a:p>
          <a:p>
            <a:endParaRPr lang="da-DK" dirty="0"/>
          </a:p>
        </p:txBody>
      </p:sp>
      <p:sp>
        <p:nvSpPr>
          <p:cNvPr id="8" name="Titel 7"/>
          <p:cNvSpPr>
            <a:spLocks noGrp="1"/>
          </p:cNvSpPr>
          <p:nvPr>
            <p:ph type="title"/>
          </p:nvPr>
        </p:nvSpPr>
        <p:spPr>
          <a:xfrm>
            <a:off x="4667550" y="0"/>
            <a:ext cx="4464000" cy="956733"/>
          </a:xfrm>
          <a:solidFill>
            <a:schemeClr val="tx2"/>
          </a:solidFill>
          <a:ln>
            <a:solidFill>
              <a:srgbClr val="E8E8E8"/>
            </a:solidFill>
            <a:prstDash val="solid"/>
          </a:ln>
        </p:spPr>
        <p:txBody>
          <a:bodyPr>
            <a:normAutofit/>
          </a:bodyPr>
          <a:lstStyle/>
          <a:p>
            <a:pPr>
              <a:tabLst>
                <a:tab pos="268288" algn="l"/>
                <a:tab pos="361950" algn="l"/>
              </a:tabLst>
            </a:pPr>
            <a:r>
              <a:rPr lang="da-DK" sz="1200" dirty="0" smtClean="0">
                <a:solidFill>
                  <a:schemeClr val="bg1"/>
                </a:solidFill>
              </a:rPr>
              <a:t>     </a:t>
            </a:r>
            <a:r>
              <a:rPr lang="da-DK" sz="800" b="1" dirty="0" smtClean="0">
                <a:solidFill>
                  <a:schemeClr val="bg1"/>
                </a:solidFill>
              </a:rPr>
              <a:t>Jesper Berg</a:t>
            </a:r>
            <a:br>
              <a:rPr lang="da-DK" sz="800" b="1" dirty="0" smtClean="0">
                <a:solidFill>
                  <a:schemeClr val="bg1"/>
                </a:solidFill>
              </a:rPr>
            </a:br>
            <a:r>
              <a:rPr lang="da-DK" sz="800" b="1" dirty="0" smtClean="0">
                <a:solidFill>
                  <a:schemeClr val="bg1"/>
                </a:solidFill>
              </a:rPr>
              <a:t> 		</a:t>
            </a:r>
            <a:r>
              <a:rPr lang="da-DK" sz="800" dirty="0" smtClean="0">
                <a:solidFill>
                  <a:schemeClr val="bg1"/>
                </a:solidFill>
              </a:rPr>
              <a:t>Member of Executive Board – Nykredit Bank</a:t>
            </a:r>
            <a:br>
              <a:rPr lang="da-DK" sz="800" dirty="0" smtClean="0">
                <a:solidFill>
                  <a:schemeClr val="bg1"/>
                </a:solidFill>
              </a:rPr>
            </a:br>
            <a:r>
              <a:rPr lang="da-DK" sz="800" dirty="0" smtClean="0">
                <a:solidFill>
                  <a:schemeClr val="bg1"/>
                </a:solidFill>
              </a:rPr>
              <a:t> 		Regulatory Affairs and Rating</a:t>
            </a:r>
            <a:r>
              <a:rPr lang="da-DK" sz="800" b="1" dirty="0" smtClean="0">
                <a:solidFill>
                  <a:schemeClr val="bg1"/>
                </a:solidFill>
              </a:rPr>
              <a:t/>
            </a:r>
            <a:br>
              <a:rPr lang="da-DK" sz="800" b="1" dirty="0" smtClean="0">
                <a:solidFill>
                  <a:schemeClr val="bg1"/>
                </a:solidFill>
              </a:rPr>
            </a:br>
            <a:r>
              <a:rPr lang="da-DK" sz="800" b="1" dirty="0" smtClean="0">
                <a:solidFill>
                  <a:schemeClr val="bg1"/>
                </a:solidFill>
              </a:rPr>
              <a:t/>
            </a:r>
            <a:br>
              <a:rPr lang="da-DK" sz="800" b="1" dirty="0" smtClean="0">
                <a:solidFill>
                  <a:schemeClr val="bg1"/>
                </a:solidFill>
              </a:rPr>
            </a:br>
            <a:r>
              <a:rPr lang="da-DK" sz="800" b="1" dirty="0" smtClean="0">
                <a:solidFill>
                  <a:schemeClr val="bg1"/>
                </a:solidFill>
              </a:rPr>
              <a:t> 	Christian Sinding Bentzen</a:t>
            </a:r>
            <a:br>
              <a:rPr lang="da-DK" sz="800" b="1" dirty="0" smtClean="0">
                <a:solidFill>
                  <a:schemeClr val="bg1"/>
                </a:solidFill>
              </a:rPr>
            </a:br>
            <a:r>
              <a:rPr lang="da-DK" sz="800" b="1" dirty="0" smtClean="0">
                <a:solidFill>
                  <a:schemeClr val="bg1"/>
                </a:solidFill>
              </a:rPr>
              <a:t>		</a:t>
            </a:r>
            <a:r>
              <a:rPr lang="da-DK" sz="800" dirty="0" smtClean="0">
                <a:solidFill>
                  <a:schemeClr val="bg1"/>
                </a:solidFill>
              </a:rPr>
              <a:t>Senior Analyst</a:t>
            </a:r>
            <a:br>
              <a:rPr lang="da-DK" sz="800" dirty="0" smtClean="0">
                <a:solidFill>
                  <a:schemeClr val="bg1"/>
                </a:solidFill>
              </a:rPr>
            </a:br>
            <a:r>
              <a:rPr lang="da-DK" sz="800" dirty="0" smtClean="0">
                <a:solidFill>
                  <a:schemeClr val="bg1"/>
                </a:solidFill>
              </a:rPr>
              <a:t>		Regulatory Affairs and Rating</a:t>
            </a:r>
            <a:endParaRPr lang="da-DK" sz="800" dirty="0">
              <a:solidFill>
                <a:schemeClr val="bg1"/>
              </a:solidFill>
            </a:endParaRPr>
          </a:p>
        </p:txBody>
      </p:sp>
      <p:sp>
        <p:nvSpPr>
          <p:cNvPr id="3" name="Pladsholder til dato 2"/>
          <p:cNvSpPr>
            <a:spLocks noGrp="1"/>
          </p:cNvSpPr>
          <p:nvPr>
            <p:ph type="dt" sz="half" idx="10"/>
          </p:nvPr>
        </p:nvSpPr>
        <p:spPr/>
        <p:txBody>
          <a:bodyPr/>
          <a:lstStyle/>
          <a:p>
            <a:fld id="{321EDADB-AA28-4395-910C-0EB61F3FE831}" type="datetime2">
              <a:rPr lang="da-DK" smtClean="0"/>
              <a:pPr/>
              <a:t>10. september 2014</a:t>
            </a:fld>
            <a:endParaRPr lang="da-DK" dirty="0"/>
          </a:p>
        </p:txBody>
      </p:sp>
      <p:sp>
        <p:nvSpPr>
          <p:cNvPr id="4" name="Pladsholder til sidefod 3"/>
          <p:cNvSpPr>
            <a:spLocks noGrp="1"/>
          </p:cNvSpPr>
          <p:nvPr>
            <p:ph type="ftr" sz="quarter" idx="11"/>
          </p:nvPr>
        </p:nvSpPr>
        <p:spPr/>
        <p:txBody>
          <a:bodyPr/>
          <a:lstStyle/>
          <a:p>
            <a:endParaRPr lang="da-DK" dirty="0"/>
          </a:p>
        </p:txBody>
      </p:sp>
      <p:sp>
        <p:nvSpPr>
          <p:cNvPr id="5" name="Pladsholder til diasnummer 4"/>
          <p:cNvSpPr>
            <a:spLocks noGrp="1"/>
          </p:cNvSpPr>
          <p:nvPr>
            <p:ph type="sldNum" sz="quarter" idx="12"/>
          </p:nvPr>
        </p:nvSpPr>
        <p:spPr/>
        <p:txBody>
          <a:bodyPr/>
          <a:lstStyle/>
          <a:p>
            <a:fld id="{FCD6DE5C-C32F-43B7-B2E0-60959F05D63A}" type="slidenum">
              <a:rPr lang="da-DK" smtClean="0"/>
              <a:pPr/>
              <a:t>2</a:t>
            </a:fld>
            <a:endParaRPr lang="da-DK" dirty="0"/>
          </a:p>
        </p:txBody>
      </p:sp>
      <p:sp>
        <p:nvSpPr>
          <p:cNvPr id="16" name="Rektangel 15"/>
          <p:cNvSpPr/>
          <p:nvPr/>
        </p:nvSpPr>
        <p:spPr>
          <a:xfrm>
            <a:off x="190500" y="0"/>
            <a:ext cx="4464000" cy="973667"/>
          </a:xfrm>
          <a:prstGeom prst="rect">
            <a:avLst/>
          </a:prstGeom>
          <a:solidFill>
            <a:schemeClr val="bg2">
              <a:lumMod val="1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4" name="Tekstboks 13"/>
          <p:cNvSpPr txBox="1"/>
          <p:nvPr/>
        </p:nvSpPr>
        <p:spPr>
          <a:xfrm>
            <a:off x="195469" y="-1"/>
            <a:ext cx="4446105" cy="246221"/>
          </a:xfrm>
          <a:prstGeom prst="rect">
            <a:avLst/>
          </a:prstGeom>
          <a:noFill/>
        </p:spPr>
        <p:txBody>
          <a:bodyPr wrap="square" rtlCol="0">
            <a:spAutoFit/>
          </a:bodyPr>
          <a:lstStyle/>
          <a:p>
            <a:pPr algn="ctr"/>
            <a:r>
              <a:rPr lang="da-DK" sz="1000" b="1" dirty="0" err="1" smtClean="0">
                <a:solidFill>
                  <a:schemeClr val="bg1"/>
                </a:solidFill>
              </a:rPr>
              <a:t>Preview</a:t>
            </a:r>
            <a:endParaRPr lang="da-DK" sz="1000" b="1" dirty="0">
              <a:solidFill>
                <a:schemeClr val="bg1"/>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dato 2"/>
          <p:cNvSpPr>
            <a:spLocks noGrp="1"/>
          </p:cNvSpPr>
          <p:nvPr>
            <p:ph type="dt" sz="half" idx="10"/>
          </p:nvPr>
        </p:nvSpPr>
        <p:spPr/>
        <p:txBody>
          <a:bodyPr/>
          <a:lstStyle/>
          <a:p>
            <a:fld id="{321EDADB-AA28-4395-910C-0EB61F3FE831}" type="datetime2">
              <a:rPr lang="da-DK" smtClean="0"/>
              <a:pPr/>
              <a:t>10. september 2014</a:t>
            </a:fld>
            <a:endParaRPr lang="da-DK" dirty="0"/>
          </a:p>
        </p:txBody>
      </p:sp>
      <p:sp>
        <p:nvSpPr>
          <p:cNvPr id="4" name="Pladsholder til sidefod 3"/>
          <p:cNvSpPr>
            <a:spLocks noGrp="1"/>
          </p:cNvSpPr>
          <p:nvPr>
            <p:ph type="ftr" sz="quarter" idx="11"/>
          </p:nvPr>
        </p:nvSpPr>
        <p:spPr/>
        <p:txBody>
          <a:bodyPr/>
          <a:lstStyle/>
          <a:p>
            <a:endParaRPr lang="da-DK" dirty="0"/>
          </a:p>
        </p:txBody>
      </p:sp>
      <p:sp>
        <p:nvSpPr>
          <p:cNvPr id="5" name="Pladsholder til diasnummer 4"/>
          <p:cNvSpPr>
            <a:spLocks noGrp="1"/>
          </p:cNvSpPr>
          <p:nvPr>
            <p:ph type="sldNum" sz="quarter" idx="12"/>
          </p:nvPr>
        </p:nvSpPr>
        <p:spPr/>
        <p:txBody>
          <a:bodyPr/>
          <a:lstStyle/>
          <a:p>
            <a:fld id="{FCD6DE5C-C32F-43B7-B2E0-60959F05D63A}" type="slidenum">
              <a:rPr lang="da-DK" smtClean="0"/>
              <a:pPr/>
              <a:t>20</a:t>
            </a:fld>
            <a:endParaRPr lang="da-DK" dirty="0"/>
          </a:p>
        </p:txBody>
      </p:sp>
      <p:sp>
        <p:nvSpPr>
          <p:cNvPr id="16" name="Rektangel 15"/>
          <p:cNvSpPr/>
          <p:nvPr/>
        </p:nvSpPr>
        <p:spPr>
          <a:xfrm>
            <a:off x="190500" y="-1"/>
            <a:ext cx="4464000" cy="804333"/>
          </a:xfrm>
          <a:prstGeom prst="rect">
            <a:avLst/>
          </a:prstGeom>
          <a:solidFill>
            <a:schemeClr val="bg2">
              <a:lumMod val="1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4" name="Tekstboks 13"/>
          <p:cNvSpPr txBox="1"/>
          <p:nvPr/>
        </p:nvSpPr>
        <p:spPr>
          <a:xfrm>
            <a:off x="195469" y="-1"/>
            <a:ext cx="4446105" cy="246221"/>
          </a:xfrm>
          <a:prstGeom prst="rect">
            <a:avLst/>
          </a:prstGeom>
          <a:noFill/>
        </p:spPr>
        <p:txBody>
          <a:bodyPr wrap="square" rtlCol="0">
            <a:spAutoFit/>
          </a:bodyPr>
          <a:lstStyle/>
          <a:p>
            <a:pPr algn="ctr"/>
            <a:r>
              <a:rPr lang="da-DK" sz="1000" b="1" dirty="0" err="1" smtClean="0">
                <a:solidFill>
                  <a:schemeClr val="bg1"/>
                </a:solidFill>
              </a:rPr>
              <a:t>Conclusions</a:t>
            </a:r>
            <a:endParaRPr lang="da-DK" sz="1000" b="1" dirty="0">
              <a:solidFill>
                <a:schemeClr val="bg1"/>
              </a:solidFill>
            </a:endParaRPr>
          </a:p>
        </p:txBody>
      </p:sp>
      <p:sp>
        <p:nvSpPr>
          <p:cNvPr id="31" name="Titel 7"/>
          <p:cNvSpPr>
            <a:spLocks noGrp="1"/>
          </p:cNvSpPr>
          <p:nvPr>
            <p:ph type="title"/>
          </p:nvPr>
        </p:nvSpPr>
        <p:spPr>
          <a:xfrm>
            <a:off x="4667550" y="-1"/>
            <a:ext cx="4464000" cy="804334"/>
          </a:xfrm>
          <a:solidFill>
            <a:schemeClr val="tx2"/>
          </a:solidFill>
          <a:ln>
            <a:solidFill>
              <a:srgbClr val="E8E8E8"/>
            </a:solidFill>
            <a:prstDash val="solid"/>
          </a:ln>
        </p:spPr>
        <p:txBody>
          <a:bodyPr>
            <a:normAutofit fontScale="90000"/>
          </a:bodyPr>
          <a:lstStyle/>
          <a:p>
            <a:pPr>
              <a:tabLst>
                <a:tab pos="268288" algn="l"/>
                <a:tab pos="361950" algn="l"/>
              </a:tabLst>
            </a:pPr>
            <a:r>
              <a:rPr lang="da-DK" sz="1200" dirty="0" smtClean="0">
                <a:solidFill>
                  <a:schemeClr val="bg1"/>
                </a:solidFill>
              </a:rPr>
              <a:t>     </a:t>
            </a:r>
            <a:r>
              <a:rPr lang="da-DK" sz="800" b="1" dirty="0" smtClean="0">
                <a:solidFill>
                  <a:schemeClr val="bg1"/>
                </a:solidFill>
              </a:rPr>
              <a:t>Jesper Berg</a:t>
            </a:r>
            <a:br>
              <a:rPr lang="da-DK" sz="800" b="1" dirty="0" smtClean="0">
                <a:solidFill>
                  <a:schemeClr val="bg1"/>
                </a:solidFill>
              </a:rPr>
            </a:br>
            <a:r>
              <a:rPr lang="da-DK" sz="800" b="1" dirty="0" smtClean="0">
                <a:solidFill>
                  <a:schemeClr val="bg1"/>
                </a:solidFill>
              </a:rPr>
              <a:t> 		</a:t>
            </a:r>
            <a:r>
              <a:rPr lang="da-DK" sz="800" dirty="0" smtClean="0">
                <a:solidFill>
                  <a:schemeClr val="bg1"/>
                </a:solidFill>
              </a:rPr>
              <a:t>Member of Executive Board – Nykredit Bank</a:t>
            </a:r>
            <a:br>
              <a:rPr lang="da-DK" sz="800" dirty="0" smtClean="0">
                <a:solidFill>
                  <a:schemeClr val="bg1"/>
                </a:solidFill>
              </a:rPr>
            </a:br>
            <a:r>
              <a:rPr lang="da-DK" sz="800" dirty="0" smtClean="0">
                <a:solidFill>
                  <a:schemeClr val="bg1"/>
                </a:solidFill>
              </a:rPr>
              <a:t> 		Regulatory Affairs and Rating</a:t>
            </a:r>
            <a:r>
              <a:rPr lang="da-DK" sz="800" b="1" dirty="0" smtClean="0">
                <a:solidFill>
                  <a:schemeClr val="bg1"/>
                </a:solidFill>
              </a:rPr>
              <a:t/>
            </a:r>
            <a:br>
              <a:rPr lang="da-DK" sz="800" b="1" dirty="0" smtClean="0">
                <a:solidFill>
                  <a:schemeClr val="bg1"/>
                </a:solidFill>
              </a:rPr>
            </a:br>
            <a:r>
              <a:rPr lang="da-DK" sz="800" b="1" dirty="0" smtClean="0">
                <a:solidFill>
                  <a:schemeClr val="bg1"/>
                </a:solidFill>
              </a:rPr>
              <a:t/>
            </a:r>
            <a:br>
              <a:rPr lang="da-DK" sz="800" b="1" dirty="0" smtClean="0">
                <a:solidFill>
                  <a:schemeClr val="bg1"/>
                </a:solidFill>
              </a:rPr>
            </a:br>
            <a:r>
              <a:rPr lang="da-DK" sz="800" b="1" dirty="0" smtClean="0">
                <a:solidFill>
                  <a:schemeClr val="bg1"/>
                </a:solidFill>
              </a:rPr>
              <a:t> 	Christian Sinding Bentzen</a:t>
            </a:r>
            <a:br>
              <a:rPr lang="da-DK" sz="800" b="1" dirty="0" smtClean="0">
                <a:solidFill>
                  <a:schemeClr val="bg1"/>
                </a:solidFill>
              </a:rPr>
            </a:br>
            <a:r>
              <a:rPr lang="da-DK" sz="800" b="1" dirty="0" smtClean="0">
                <a:solidFill>
                  <a:schemeClr val="bg1"/>
                </a:solidFill>
              </a:rPr>
              <a:t>		</a:t>
            </a:r>
            <a:r>
              <a:rPr lang="da-DK" sz="800" dirty="0" smtClean="0">
                <a:solidFill>
                  <a:schemeClr val="bg1"/>
                </a:solidFill>
              </a:rPr>
              <a:t>Senior Analyst</a:t>
            </a:r>
            <a:br>
              <a:rPr lang="da-DK" sz="800" dirty="0" smtClean="0">
                <a:solidFill>
                  <a:schemeClr val="bg1"/>
                </a:solidFill>
              </a:rPr>
            </a:br>
            <a:r>
              <a:rPr lang="da-DK" sz="800" dirty="0" smtClean="0">
                <a:solidFill>
                  <a:schemeClr val="bg1"/>
                </a:solidFill>
              </a:rPr>
              <a:t>		Regulatory Affairs and Rating</a:t>
            </a:r>
            <a:endParaRPr lang="da-DK" sz="800" dirty="0">
              <a:solidFill>
                <a:schemeClr val="bg1"/>
              </a:solidFill>
            </a:endParaRPr>
          </a:p>
        </p:txBody>
      </p:sp>
      <p:sp>
        <p:nvSpPr>
          <p:cNvPr id="11" name="Pladsholder til indhold 26"/>
          <p:cNvSpPr>
            <a:spLocks noGrp="1"/>
          </p:cNvSpPr>
          <p:nvPr>
            <p:ph sz="quarter" idx="15"/>
          </p:nvPr>
        </p:nvSpPr>
        <p:spPr>
          <a:xfrm>
            <a:off x="847275" y="769889"/>
            <a:ext cx="7772850" cy="3830063"/>
          </a:xfrm>
        </p:spPr>
        <p:txBody>
          <a:bodyPr>
            <a:normAutofit fontScale="47500" lnSpcReduction="20000"/>
          </a:bodyPr>
          <a:lstStyle/>
          <a:p>
            <a:pPr lvl="0">
              <a:lnSpc>
                <a:spcPct val="170000"/>
              </a:lnSpc>
              <a:buFontTx/>
              <a:buChar char="-"/>
            </a:pPr>
            <a:endParaRPr lang="en-GB" dirty="0" smtClean="0"/>
          </a:p>
          <a:p>
            <a:pPr lvl="0">
              <a:lnSpc>
                <a:spcPct val="170000"/>
              </a:lnSpc>
              <a:buFontTx/>
              <a:buChar char="-"/>
            </a:pPr>
            <a:r>
              <a:rPr lang="en-GB" dirty="0" smtClean="0"/>
              <a:t>Why </a:t>
            </a:r>
            <a:r>
              <a:rPr lang="en-GB" dirty="0" smtClean="0"/>
              <a:t>did the Vickers Committee not address the issue of mortgages in relation to structural separation and why does the UK covered bond review allow for structural subordination of guaranteed deposits? The Danish model has shown that structural separation in this area is actually possible.</a:t>
            </a:r>
          </a:p>
          <a:p>
            <a:pPr lvl="0">
              <a:lnSpc>
                <a:spcPct val="170000"/>
              </a:lnSpc>
              <a:buFontTx/>
              <a:buChar char="-"/>
            </a:pPr>
            <a:endParaRPr lang="en-GB" dirty="0" smtClean="0"/>
          </a:p>
          <a:p>
            <a:pPr lvl="0">
              <a:lnSpc>
                <a:spcPct val="170000"/>
              </a:lnSpc>
              <a:buFontTx/>
              <a:buChar char="-"/>
            </a:pPr>
            <a:r>
              <a:rPr lang="en-GB" dirty="0" smtClean="0"/>
              <a:t> In the UK model more risks remain in the intermediary than in the Danish model, where the more transparent elements are outsourced to investors. Furthermore, the Danish model contains safety valves in relation to the credit risks kept on the balance sheet of the intermediary.</a:t>
            </a:r>
          </a:p>
          <a:p>
            <a:pPr lvl="0">
              <a:lnSpc>
                <a:spcPct val="170000"/>
              </a:lnSpc>
              <a:buFontTx/>
              <a:buChar char="-"/>
            </a:pPr>
            <a:endParaRPr lang="da-DK" dirty="0" smtClean="0"/>
          </a:p>
          <a:p>
            <a:pPr lvl="0">
              <a:lnSpc>
                <a:spcPct val="170000"/>
              </a:lnSpc>
              <a:buFontTx/>
              <a:buChar char="-"/>
            </a:pPr>
            <a:r>
              <a:rPr lang="en-GB" dirty="0" smtClean="0"/>
              <a:t>The UK model proved more fragile during the financial crisis than the Danish model.</a:t>
            </a:r>
          </a:p>
          <a:p>
            <a:pPr lvl="0">
              <a:lnSpc>
                <a:spcPct val="170000"/>
              </a:lnSpc>
              <a:buFontTx/>
              <a:buChar char="-"/>
            </a:pPr>
            <a:endParaRPr lang="da-DK" dirty="0" smtClean="0"/>
          </a:p>
          <a:p>
            <a:pPr lvl="0">
              <a:lnSpc>
                <a:spcPct val="170000"/>
              </a:lnSpc>
              <a:buFontTx/>
              <a:buChar char="-"/>
            </a:pPr>
            <a:r>
              <a:rPr lang="en-GB" dirty="0" smtClean="0"/>
              <a:t>The UK financial structure and the Danish financial structure are both examples of a hybrid structure that falls between the pure banking model of Southern and Central Europe and the US Capital Markets based model. </a:t>
            </a:r>
          </a:p>
          <a:p>
            <a:pPr lvl="0">
              <a:lnSpc>
                <a:spcPct val="170000"/>
              </a:lnSpc>
              <a:buFontTx/>
              <a:buChar char="-"/>
            </a:pPr>
            <a:endParaRPr lang="da-DK" dirty="0" smtClean="0"/>
          </a:p>
          <a:p>
            <a:pPr lvl="0">
              <a:lnSpc>
                <a:spcPct val="170000"/>
              </a:lnSpc>
              <a:buFontTx/>
              <a:buChar char="-"/>
            </a:pPr>
            <a:r>
              <a:rPr lang="en-GB" dirty="0" smtClean="0"/>
              <a:t>While the Danish system have performed well during the financial crisis, it is challenged on many fronts, not least international regulatory and rating standards that are designed for a universal banking model.</a:t>
            </a:r>
          </a:p>
          <a:p>
            <a:pPr lvl="0">
              <a:lnSpc>
                <a:spcPct val="170000"/>
              </a:lnSpc>
              <a:buFontTx/>
              <a:buChar char="-"/>
            </a:pPr>
            <a:endParaRPr lang="da-DK" dirty="0" smtClean="0"/>
          </a:p>
          <a:p>
            <a:pPr lvl="0">
              <a:lnSpc>
                <a:spcPct val="170000"/>
              </a:lnSpc>
              <a:buFontTx/>
              <a:buChar char="-"/>
            </a:pPr>
            <a:r>
              <a:rPr lang="en-GB" dirty="0" smtClean="0"/>
              <a:t>The optimal design of mortgage systems on the one hand depends on the characteristics of the particular country, and on the other hand should also raise questions as to whether there is scope for changes, e.g. to other elements of the financial system, that could allow for not only a better mortgage system, but also improvements in other areas.</a:t>
            </a:r>
          </a:p>
          <a:p>
            <a:pPr lvl="0">
              <a:lnSpc>
                <a:spcPct val="170000"/>
              </a:lnSpc>
              <a:buFontTx/>
              <a:buChar char="-"/>
            </a:pPr>
            <a:endParaRPr lang="da-DK" dirty="0" smtClean="0"/>
          </a:p>
          <a:p>
            <a:endParaRPr lang="da-DK"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dato 2"/>
          <p:cNvSpPr>
            <a:spLocks noGrp="1"/>
          </p:cNvSpPr>
          <p:nvPr>
            <p:ph type="dt" sz="half" idx="10"/>
          </p:nvPr>
        </p:nvSpPr>
        <p:spPr/>
        <p:txBody>
          <a:bodyPr/>
          <a:lstStyle/>
          <a:p>
            <a:fld id="{321EDADB-AA28-4395-910C-0EB61F3FE831}" type="datetime2">
              <a:rPr lang="da-DK" smtClean="0"/>
              <a:pPr/>
              <a:t>10. september 2014</a:t>
            </a:fld>
            <a:endParaRPr lang="da-DK" dirty="0"/>
          </a:p>
        </p:txBody>
      </p:sp>
      <p:sp>
        <p:nvSpPr>
          <p:cNvPr id="4" name="Pladsholder til sidefod 3"/>
          <p:cNvSpPr>
            <a:spLocks noGrp="1"/>
          </p:cNvSpPr>
          <p:nvPr>
            <p:ph type="ftr" sz="quarter" idx="11"/>
          </p:nvPr>
        </p:nvSpPr>
        <p:spPr/>
        <p:txBody>
          <a:bodyPr/>
          <a:lstStyle/>
          <a:p>
            <a:endParaRPr lang="da-DK" dirty="0"/>
          </a:p>
        </p:txBody>
      </p:sp>
      <p:sp>
        <p:nvSpPr>
          <p:cNvPr id="5" name="Pladsholder til diasnummer 4"/>
          <p:cNvSpPr>
            <a:spLocks noGrp="1"/>
          </p:cNvSpPr>
          <p:nvPr>
            <p:ph type="sldNum" sz="quarter" idx="12"/>
          </p:nvPr>
        </p:nvSpPr>
        <p:spPr/>
        <p:txBody>
          <a:bodyPr/>
          <a:lstStyle/>
          <a:p>
            <a:fld id="{FCD6DE5C-C32F-43B7-B2E0-60959F05D63A}" type="slidenum">
              <a:rPr lang="da-DK" smtClean="0"/>
              <a:pPr/>
              <a:t>21</a:t>
            </a:fld>
            <a:endParaRPr lang="da-DK" dirty="0"/>
          </a:p>
        </p:txBody>
      </p:sp>
      <p:sp>
        <p:nvSpPr>
          <p:cNvPr id="16" name="Rektangel 15"/>
          <p:cNvSpPr/>
          <p:nvPr/>
        </p:nvSpPr>
        <p:spPr>
          <a:xfrm>
            <a:off x="190500" y="-1"/>
            <a:ext cx="4464000" cy="795867"/>
          </a:xfrm>
          <a:prstGeom prst="rect">
            <a:avLst/>
          </a:prstGeom>
          <a:solidFill>
            <a:schemeClr val="bg2">
              <a:lumMod val="1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4" name="Tekstboks 13"/>
          <p:cNvSpPr txBox="1"/>
          <p:nvPr/>
        </p:nvSpPr>
        <p:spPr>
          <a:xfrm>
            <a:off x="195469" y="-1"/>
            <a:ext cx="4446105" cy="246221"/>
          </a:xfrm>
          <a:prstGeom prst="rect">
            <a:avLst/>
          </a:prstGeom>
          <a:noFill/>
        </p:spPr>
        <p:txBody>
          <a:bodyPr wrap="square" rtlCol="0">
            <a:spAutoFit/>
          </a:bodyPr>
          <a:lstStyle/>
          <a:p>
            <a:pPr algn="ctr"/>
            <a:r>
              <a:rPr lang="da-DK" sz="1000" b="1" dirty="0" smtClean="0">
                <a:solidFill>
                  <a:schemeClr val="bg1"/>
                </a:solidFill>
              </a:rPr>
              <a:t>Post Script</a:t>
            </a:r>
            <a:endParaRPr lang="da-DK" sz="1000" b="1" dirty="0">
              <a:solidFill>
                <a:schemeClr val="bg1"/>
              </a:solidFill>
            </a:endParaRPr>
          </a:p>
        </p:txBody>
      </p:sp>
      <p:pic>
        <p:nvPicPr>
          <p:cNvPr id="11" name="Picture 2"/>
          <p:cNvPicPr>
            <a:picLocks noGrp="1" noChangeAspect="1" noChangeArrowheads="1"/>
          </p:cNvPicPr>
          <p:nvPr>
            <p:ph sz="quarter" idx="15"/>
          </p:nvPr>
        </p:nvPicPr>
        <p:blipFill>
          <a:blip r:embed="rId2" cstate="print"/>
          <a:srcRect/>
          <a:stretch>
            <a:fillRect/>
          </a:stretch>
        </p:blipFill>
        <p:spPr bwMode="auto">
          <a:xfrm>
            <a:off x="3339543" y="1154754"/>
            <a:ext cx="2617393" cy="2959364"/>
          </a:xfrm>
          <a:prstGeom prst="rect">
            <a:avLst/>
          </a:prstGeom>
          <a:noFill/>
          <a:ln w="9525">
            <a:noFill/>
            <a:miter lim="800000"/>
            <a:headEnd/>
            <a:tailEnd/>
          </a:ln>
          <a:effectLst/>
        </p:spPr>
      </p:pic>
      <p:sp>
        <p:nvSpPr>
          <p:cNvPr id="15" name="Titel 7"/>
          <p:cNvSpPr>
            <a:spLocks noGrp="1"/>
          </p:cNvSpPr>
          <p:nvPr>
            <p:ph type="title"/>
          </p:nvPr>
        </p:nvSpPr>
        <p:spPr>
          <a:xfrm>
            <a:off x="4667550" y="0"/>
            <a:ext cx="4464000" cy="804334"/>
          </a:xfrm>
          <a:solidFill>
            <a:schemeClr val="tx2"/>
          </a:solidFill>
          <a:ln>
            <a:solidFill>
              <a:srgbClr val="E8E8E8"/>
            </a:solidFill>
            <a:prstDash val="solid"/>
          </a:ln>
        </p:spPr>
        <p:txBody>
          <a:bodyPr>
            <a:normAutofit fontScale="90000"/>
          </a:bodyPr>
          <a:lstStyle/>
          <a:p>
            <a:pPr>
              <a:tabLst>
                <a:tab pos="268288" algn="l"/>
                <a:tab pos="361950" algn="l"/>
              </a:tabLst>
            </a:pPr>
            <a:r>
              <a:rPr lang="da-DK" sz="1200" dirty="0" smtClean="0">
                <a:solidFill>
                  <a:schemeClr val="bg1"/>
                </a:solidFill>
              </a:rPr>
              <a:t>     </a:t>
            </a:r>
            <a:r>
              <a:rPr lang="da-DK" sz="800" b="1" dirty="0" smtClean="0">
                <a:solidFill>
                  <a:schemeClr val="bg1"/>
                </a:solidFill>
              </a:rPr>
              <a:t>Jesper Berg</a:t>
            </a:r>
            <a:br>
              <a:rPr lang="da-DK" sz="800" b="1" dirty="0" smtClean="0">
                <a:solidFill>
                  <a:schemeClr val="bg1"/>
                </a:solidFill>
              </a:rPr>
            </a:br>
            <a:r>
              <a:rPr lang="da-DK" sz="800" b="1" dirty="0" smtClean="0">
                <a:solidFill>
                  <a:schemeClr val="bg1"/>
                </a:solidFill>
              </a:rPr>
              <a:t> 		</a:t>
            </a:r>
            <a:r>
              <a:rPr lang="da-DK" sz="800" dirty="0" smtClean="0">
                <a:solidFill>
                  <a:schemeClr val="bg1"/>
                </a:solidFill>
              </a:rPr>
              <a:t>Member of Executive Board – Nykredit Bank</a:t>
            </a:r>
            <a:br>
              <a:rPr lang="da-DK" sz="800" dirty="0" smtClean="0">
                <a:solidFill>
                  <a:schemeClr val="bg1"/>
                </a:solidFill>
              </a:rPr>
            </a:br>
            <a:r>
              <a:rPr lang="da-DK" sz="800" dirty="0" smtClean="0">
                <a:solidFill>
                  <a:schemeClr val="bg1"/>
                </a:solidFill>
              </a:rPr>
              <a:t> 		Regulatory Affairs and Rating</a:t>
            </a:r>
            <a:r>
              <a:rPr lang="da-DK" sz="800" b="1" dirty="0" smtClean="0">
                <a:solidFill>
                  <a:schemeClr val="bg1"/>
                </a:solidFill>
              </a:rPr>
              <a:t/>
            </a:r>
            <a:br>
              <a:rPr lang="da-DK" sz="800" b="1" dirty="0" smtClean="0">
                <a:solidFill>
                  <a:schemeClr val="bg1"/>
                </a:solidFill>
              </a:rPr>
            </a:br>
            <a:r>
              <a:rPr lang="da-DK" sz="800" b="1" dirty="0" smtClean="0">
                <a:solidFill>
                  <a:schemeClr val="bg1"/>
                </a:solidFill>
              </a:rPr>
              <a:t/>
            </a:r>
            <a:br>
              <a:rPr lang="da-DK" sz="800" b="1" dirty="0" smtClean="0">
                <a:solidFill>
                  <a:schemeClr val="bg1"/>
                </a:solidFill>
              </a:rPr>
            </a:br>
            <a:r>
              <a:rPr lang="da-DK" sz="800" b="1" dirty="0" smtClean="0">
                <a:solidFill>
                  <a:schemeClr val="bg1"/>
                </a:solidFill>
              </a:rPr>
              <a:t> 	Christian Sinding Bentzen</a:t>
            </a:r>
            <a:br>
              <a:rPr lang="da-DK" sz="800" b="1" dirty="0" smtClean="0">
                <a:solidFill>
                  <a:schemeClr val="bg1"/>
                </a:solidFill>
              </a:rPr>
            </a:br>
            <a:r>
              <a:rPr lang="da-DK" sz="800" b="1" dirty="0" smtClean="0">
                <a:solidFill>
                  <a:schemeClr val="bg1"/>
                </a:solidFill>
              </a:rPr>
              <a:t>		</a:t>
            </a:r>
            <a:r>
              <a:rPr lang="da-DK" sz="800" dirty="0" smtClean="0">
                <a:solidFill>
                  <a:schemeClr val="bg1"/>
                </a:solidFill>
              </a:rPr>
              <a:t>Senior Analyst</a:t>
            </a:r>
            <a:br>
              <a:rPr lang="da-DK" sz="800" dirty="0" smtClean="0">
                <a:solidFill>
                  <a:schemeClr val="bg1"/>
                </a:solidFill>
              </a:rPr>
            </a:br>
            <a:r>
              <a:rPr lang="da-DK" sz="800" dirty="0" smtClean="0">
                <a:solidFill>
                  <a:schemeClr val="bg1"/>
                </a:solidFill>
              </a:rPr>
              <a:t>		Regulatory Affairs and Rating</a:t>
            </a:r>
            <a:endParaRPr lang="da-DK" sz="800" dirty="0">
              <a:solidFill>
                <a:schemeClr val="bg1"/>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dsholder til indhold 8"/>
          <p:cNvSpPr>
            <a:spLocks noGrp="1"/>
          </p:cNvSpPr>
          <p:nvPr>
            <p:ph sz="quarter" idx="15"/>
          </p:nvPr>
        </p:nvSpPr>
        <p:spPr>
          <a:xfrm>
            <a:off x="856800" y="1007269"/>
            <a:ext cx="7430400" cy="3434231"/>
          </a:xfrm>
        </p:spPr>
        <p:txBody>
          <a:bodyPr/>
          <a:lstStyle/>
          <a:p>
            <a:endParaRPr lang="en-GB" dirty="0" smtClean="0"/>
          </a:p>
          <a:p>
            <a:r>
              <a:rPr lang="en-GB" dirty="0" smtClean="0"/>
              <a:t>Literature review </a:t>
            </a:r>
          </a:p>
          <a:p>
            <a:r>
              <a:rPr lang="en-GB" dirty="0" smtClean="0"/>
              <a:t>The balance sheet of financial intermediaries </a:t>
            </a:r>
          </a:p>
          <a:p>
            <a:r>
              <a:rPr lang="en-GB" dirty="0" smtClean="0"/>
              <a:t>Comparing the Danish and UK mortgage system </a:t>
            </a:r>
          </a:p>
          <a:p>
            <a:r>
              <a:rPr lang="en-GB" dirty="0" smtClean="0"/>
              <a:t>Risk allocation in the Danish and UK system </a:t>
            </a:r>
          </a:p>
          <a:p>
            <a:r>
              <a:rPr lang="en-GB" dirty="0" smtClean="0"/>
              <a:t>The performance of the Danish and the UK system</a:t>
            </a:r>
          </a:p>
          <a:p>
            <a:r>
              <a:rPr lang="en-GB" dirty="0" smtClean="0"/>
              <a:t>The Danish and the UK system in a financial accounts perspective</a:t>
            </a:r>
          </a:p>
          <a:p>
            <a:r>
              <a:rPr lang="en-GB" dirty="0" smtClean="0"/>
              <a:t>Challenges in Denmark </a:t>
            </a:r>
          </a:p>
          <a:p>
            <a:r>
              <a:rPr lang="en-GB" dirty="0" smtClean="0"/>
              <a:t>Conclusions</a:t>
            </a:r>
            <a:endParaRPr lang="da-DK" dirty="0" smtClean="0"/>
          </a:p>
          <a:p>
            <a:endParaRPr lang="da-DK" dirty="0"/>
          </a:p>
        </p:txBody>
      </p:sp>
      <p:sp>
        <p:nvSpPr>
          <p:cNvPr id="3" name="Pladsholder til dato 2"/>
          <p:cNvSpPr>
            <a:spLocks noGrp="1"/>
          </p:cNvSpPr>
          <p:nvPr>
            <p:ph type="dt" sz="half" idx="10"/>
          </p:nvPr>
        </p:nvSpPr>
        <p:spPr/>
        <p:txBody>
          <a:bodyPr/>
          <a:lstStyle/>
          <a:p>
            <a:fld id="{321EDADB-AA28-4395-910C-0EB61F3FE831}" type="datetime2">
              <a:rPr lang="da-DK" smtClean="0"/>
              <a:pPr/>
              <a:t>10. september 2014</a:t>
            </a:fld>
            <a:endParaRPr lang="da-DK" dirty="0"/>
          </a:p>
        </p:txBody>
      </p:sp>
      <p:sp>
        <p:nvSpPr>
          <p:cNvPr id="4" name="Pladsholder til sidefod 3"/>
          <p:cNvSpPr>
            <a:spLocks noGrp="1"/>
          </p:cNvSpPr>
          <p:nvPr>
            <p:ph type="ftr" sz="quarter" idx="11"/>
          </p:nvPr>
        </p:nvSpPr>
        <p:spPr/>
        <p:txBody>
          <a:bodyPr/>
          <a:lstStyle/>
          <a:p>
            <a:endParaRPr lang="da-DK" dirty="0"/>
          </a:p>
        </p:txBody>
      </p:sp>
      <p:sp>
        <p:nvSpPr>
          <p:cNvPr id="5" name="Pladsholder til diasnummer 4"/>
          <p:cNvSpPr>
            <a:spLocks noGrp="1"/>
          </p:cNvSpPr>
          <p:nvPr>
            <p:ph type="sldNum" sz="quarter" idx="12"/>
          </p:nvPr>
        </p:nvSpPr>
        <p:spPr/>
        <p:txBody>
          <a:bodyPr/>
          <a:lstStyle/>
          <a:p>
            <a:fld id="{FCD6DE5C-C32F-43B7-B2E0-60959F05D63A}" type="slidenum">
              <a:rPr lang="da-DK" smtClean="0"/>
              <a:pPr/>
              <a:t>3</a:t>
            </a:fld>
            <a:endParaRPr lang="da-DK" dirty="0"/>
          </a:p>
        </p:txBody>
      </p:sp>
      <p:sp>
        <p:nvSpPr>
          <p:cNvPr id="16" name="Rektangel 15"/>
          <p:cNvSpPr/>
          <p:nvPr/>
        </p:nvSpPr>
        <p:spPr>
          <a:xfrm>
            <a:off x="190500" y="0"/>
            <a:ext cx="4464000" cy="838200"/>
          </a:xfrm>
          <a:prstGeom prst="rect">
            <a:avLst/>
          </a:prstGeom>
          <a:solidFill>
            <a:schemeClr val="bg2">
              <a:lumMod val="1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4" name="Tekstboks 43"/>
          <p:cNvSpPr txBox="1"/>
          <p:nvPr/>
        </p:nvSpPr>
        <p:spPr>
          <a:xfrm>
            <a:off x="195469" y="-1"/>
            <a:ext cx="4446105" cy="246221"/>
          </a:xfrm>
          <a:prstGeom prst="rect">
            <a:avLst/>
          </a:prstGeom>
          <a:noFill/>
        </p:spPr>
        <p:txBody>
          <a:bodyPr wrap="square" rtlCol="0">
            <a:spAutoFit/>
          </a:bodyPr>
          <a:lstStyle/>
          <a:p>
            <a:pPr algn="ctr"/>
            <a:r>
              <a:rPr lang="da-DK" sz="1000" b="1" dirty="0" smtClean="0">
                <a:solidFill>
                  <a:schemeClr val="bg1"/>
                </a:solidFill>
              </a:rPr>
              <a:t>Agenda</a:t>
            </a:r>
            <a:endParaRPr lang="da-DK" sz="1000" b="1" dirty="0">
              <a:solidFill>
                <a:schemeClr val="bg1"/>
              </a:solidFill>
            </a:endParaRPr>
          </a:p>
        </p:txBody>
      </p:sp>
      <p:sp>
        <p:nvSpPr>
          <p:cNvPr id="49" name="Titel 7"/>
          <p:cNvSpPr>
            <a:spLocks noGrp="1"/>
          </p:cNvSpPr>
          <p:nvPr>
            <p:ph type="title"/>
          </p:nvPr>
        </p:nvSpPr>
        <p:spPr>
          <a:xfrm>
            <a:off x="4667550" y="-1"/>
            <a:ext cx="4464000" cy="829734"/>
          </a:xfrm>
          <a:solidFill>
            <a:schemeClr val="tx2"/>
          </a:solidFill>
          <a:ln>
            <a:solidFill>
              <a:srgbClr val="E8E8E8"/>
            </a:solidFill>
            <a:prstDash val="solid"/>
          </a:ln>
        </p:spPr>
        <p:txBody>
          <a:bodyPr>
            <a:normAutofit fontScale="90000"/>
          </a:bodyPr>
          <a:lstStyle/>
          <a:p>
            <a:pPr>
              <a:tabLst>
                <a:tab pos="268288" algn="l"/>
                <a:tab pos="361950" algn="l"/>
              </a:tabLst>
            </a:pPr>
            <a:r>
              <a:rPr lang="da-DK" sz="1200" dirty="0" smtClean="0">
                <a:solidFill>
                  <a:schemeClr val="bg1"/>
                </a:solidFill>
              </a:rPr>
              <a:t>     </a:t>
            </a:r>
            <a:r>
              <a:rPr lang="da-DK" sz="800" b="1" dirty="0" smtClean="0">
                <a:solidFill>
                  <a:schemeClr val="bg1"/>
                </a:solidFill>
              </a:rPr>
              <a:t>Jesper Berg</a:t>
            </a:r>
            <a:br>
              <a:rPr lang="da-DK" sz="800" b="1" dirty="0" smtClean="0">
                <a:solidFill>
                  <a:schemeClr val="bg1"/>
                </a:solidFill>
              </a:rPr>
            </a:br>
            <a:r>
              <a:rPr lang="da-DK" sz="800" b="1" dirty="0" smtClean="0">
                <a:solidFill>
                  <a:schemeClr val="bg1"/>
                </a:solidFill>
              </a:rPr>
              <a:t> 		</a:t>
            </a:r>
            <a:r>
              <a:rPr lang="da-DK" sz="800" dirty="0" smtClean="0">
                <a:solidFill>
                  <a:schemeClr val="bg1"/>
                </a:solidFill>
              </a:rPr>
              <a:t>Member of Executive Board – Nykredit Bank</a:t>
            </a:r>
            <a:br>
              <a:rPr lang="da-DK" sz="800" dirty="0" smtClean="0">
                <a:solidFill>
                  <a:schemeClr val="bg1"/>
                </a:solidFill>
              </a:rPr>
            </a:br>
            <a:r>
              <a:rPr lang="da-DK" sz="800" dirty="0" smtClean="0">
                <a:solidFill>
                  <a:schemeClr val="bg1"/>
                </a:solidFill>
              </a:rPr>
              <a:t> 		Regulatory Affairs and Rating</a:t>
            </a:r>
            <a:r>
              <a:rPr lang="da-DK" sz="800" b="1" dirty="0" smtClean="0">
                <a:solidFill>
                  <a:schemeClr val="bg1"/>
                </a:solidFill>
              </a:rPr>
              <a:t/>
            </a:r>
            <a:br>
              <a:rPr lang="da-DK" sz="800" b="1" dirty="0" smtClean="0">
                <a:solidFill>
                  <a:schemeClr val="bg1"/>
                </a:solidFill>
              </a:rPr>
            </a:br>
            <a:r>
              <a:rPr lang="da-DK" sz="800" b="1" dirty="0" smtClean="0">
                <a:solidFill>
                  <a:schemeClr val="bg1"/>
                </a:solidFill>
              </a:rPr>
              <a:t/>
            </a:r>
            <a:br>
              <a:rPr lang="da-DK" sz="800" b="1" dirty="0" smtClean="0">
                <a:solidFill>
                  <a:schemeClr val="bg1"/>
                </a:solidFill>
              </a:rPr>
            </a:br>
            <a:r>
              <a:rPr lang="da-DK" sz="800" b="1" dirty="0" smtClean="0">
                <a:solidFill>
                  <a:schemeClr val="bg1"/>
                </a:solidFill>
              </a:rPr>
              <a:t> 	Christian Sinding Bentzen</a:t>
            </a:r>
            <a:br>
              <a:rPr lang="da-DK" sz="800" b="1" dirty="0" smtClean="0">
                <a:solidFill>
                  <a:schemeClr val="bg1"/>
                </a:solidFill>
              </a:rPr>
            </a:br>
            <a:r>
              <a:rPr lang="da-DK" sz="800" b="1" dirty="0" smtClean="0">
                <a:solidFill>
                  <a:schemeClr val="bg1"/>
                </a:solidFill>
              </a:rPr>
              <a:t>		</a:t>
            </a:r>
            <a:r>
              <a:rPr lang="da-DK" sz="800" dirty="0" smtClean="0">
                <a:solidFill>
                  <a:schemeClr val="bg1"/>
                </a:solidFill>
              </a:rPr>
              <a:t>Senior Analyst</a:t>
            </a:r>
            <a:br>
              <a:rPr lang="da-DK" sz="800" dirty="0" smtClean="0">
                <a:solidFill>
                  <a:schemeClr val="bg1"/>
                </a:solidFill>
              </a:rPr>
            </a:br>
            <a:r>
              <a:rPr lang="da-DK" sz="800" dirty="0" smtClean="0">
                <a:solidFill>
                  <a:schemeClr val="bg1"/>
                </a:solidFill>
              </a:rPr>
              <a:t>		Regulatory Affairs and Rating</a:t>
            </a:r>
            <a:endParaRPr lang="da-DK" sz="800" dirty="0">
              <a:solidFill>
                <a:schemeClr val="bg1"/>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dsholder til indhold 8"/>
          <p:cNvSpPr>
            <a:spLocks noGrp="1"/>
          </p:cNvSpPr>
          <p:nvPr>
            <p:ph sz="quarter" idx="15"/>
          </p:nvPr>
        </p:nvSpPr>
        <p:spPr>
          <a:xfrm>
            <a:off x="856800" y="1007269"/>
            <a:ext cx="7430400" cy="3434231"/>
          </a:xfrm>
        </p:spPr>
        <p:txBody>
          <a:bodyPr>
            <a:normAutofit fontScale="77500" lnSpcReduction="20000"/>
          </a:bodyPr>
          <a:lstStyle/>
          <a:p>
            <a:r>
              <a:rPr lang="en-US" dirty="0" smtClean="0"/>
              <a:t>Campbell, John Y. (2012), “Mortgage Market Design”, National Bureau of Economic Research, working paper no. 18339.</a:t>
            </a:r>
          </a:p>
          <a:p>
            <a:r>
              <a:rPr lang="en-US" dirty="0" smtClean="0"/>
              <a:t>Shin, Hyun S. (2010), “Financial intermediation and the post-crisis financial system”, BIS Working Papers, no. 304. </a:t>
            </a:r>
          </a:p>
          <a:p>
            <a:r>
              <a:rPr lang="en-US" dirty="0" smtClean="0"/>
              <a:t>Allen, F. and Gale, D. (2001), “Comparing Financial Systems”, </a:t>
            </a:r>
            <a:r>
              <a:rPr lang="en-US" i="1" dirty="0" smtClean="0"/>
              <a:t>The MIT Press</a:t>
            </a:r>
            <a:r>
              <a:rPr lang="en-US" dirty="0" smtClean="0"/>
              <a:t>, Cambridge, MA.</a:t>
            </a:r>
          </a:p>
          <a:p>
            <a:r>
              <a:rPr lang="en-US" dirty="0" smtClean="0"/>
              <a:t>Berg, J. Bentzen, C., Nielsen, M., Schönemann, H. (2013), “A Heavenly Match or Recent Developments in Mortgage Lending in the EU and Some Tentative Reflections on its Positioning in the Financial Structure”, in Property Prices and Real Estate Financing in a Turbulent World”, SUERF studies (2013/4), Vienna, AU.</a:t>
            </a:r>
          </a:p>
          <a:p>
            <a:r>
              <a:rPr lang="en-US" dirty="0" smtClean="0"/>
              <a:t>Miles, D. (2004), “The Miles Review: The UK Mortgage Market: Taking a longer-term view”, </a:t>
            </a:r>
            <a:r>
              <a:rPr lang="en-US" i="1" dirty="0" smtClean="0"/>
              <a:t>HM Treasury</a:t>
            </a:r>
            <a:r>
              <a:rPr lang="en-US" dirty="0" smtClean="0"/>
              <a:t>, London, UK.</a:t>
            </a:r>
          </a:p>
          <a:p>
            <a:r>
              <a:rPr lang="en-US" dirty="0" smtClean="0"/>
              <a:t>Independent Commission on Banking (ICB) (2011), “Final Report Recommendations”, </a:t>
            </a:r>
            <a:r>
              <a:rPr lang="en-US" i="1" dirty="0" err="1" smtClean="0"/>
              <a:t>Domarn</a:t>
            </a:r>
            <a:r>
              <a:rPr lang="en-US" i="1" dirty="0" smtClean="0"/>
              <a:t> Group</a:t>
            </a:r>
            <a:r>
              <a:rPr lang="en-US" dirty="0" smtClean="0"/>
              <a:t>, London, UK.</a:t>
            </a:r>
            <a:endParaRPr lang="da-DK" dirty="0" smtClean="0"/>
          </a:p>
          <a:p>
            <a:endParaRPr lang="da-DK" dirty="0"/>
          </a:p>
        </p:txBody>
      </p:sp>
      <p:sp>
        <p:nvSpPr>
          <p:cNvPr id="3" name="Pladsholder til dato 2"/>
          <p:cNvSpPr>
            <a:spLocks noGrp="1"/>
          </p:cNvSpPr>
          <p:nvPr>
            <p:ph type="dt" sz="half" idx="10"/>
          </p:nvPr>
        </p:nvSpPr>
        <p:spPr/>
        <p:txBody>
          <a:bodyPr/>
          <a:lstStyle/>
          <a:p>
            <a:fld id="{321EDADB-AA28-4395-910C-0EB61F3FE831}" type="datetime2">
              <a:rPr lang="da-DK" smtClean="0"/>
              <a:pPr/>
              <a:t>10. september 2014</a:t>
            </a:fld>
            <a:endParaRPr lang="da-DK" dirty="0"/>
          </a:p>
        </p:txBody>
      </p:sp>
      <p:sp>
        <p:nvSpPr>
          <p:cNvPr id="4" name="Pladsholder til sidefod 3"/>
          <p:cNvSpPr>
            <a:spLocks noGrp="1"/>
          </p:cNvSpPr>
          <p:nvPr>
            <p:ph type="ftr" sz="quarter" idx="11"/>
          </p:nvPr>
        </p:nvSpPr>
        <p:spPr/>
        <p:txBody>
          <a:bodyPr/>
          <a:lstStyle/>
          <a:p>
            <a:endParaRPr lang="da-DK" dirty="0"/>
          </a:p>
        </p:txBody>
      </p:sp>
      <p:sp>
        <p:nvSpPr>
          <p:cNvPr id="5" name="Pladsholder til diasnummer 4"/>
          <p:cNvSpPr>
            <a:spLocks noGrp="1"/>
          </p:cNvSpPr>
          <p:nvPr>
            <p:ph type="sldNum" sz="quarter" idx="12"/>
          </p:nvPr>
        </p:nvSpPr>
        <p:spPr/>
        <p:txBody>
          <a:bodyPr/>
          <a:lstStyle/>
          <a:p>
            <a:fld id="{FCD6DE5C-C32F-43B7-B2E0-60959F05D63A}" type="slidenum">
              <a:rPr lang="da-DK" smtClean="0"/>
              <a:pPr/>
              <a:t>4</a:t>
            </a:fld>
            <a:endParaRPr lang="da-DK" dirty="0"/>
          </a:p>
        </p:txBody>
      </p:sp>
      <p:sp>
        <p:nvSpPr>
          <p:cNvPr id="16" name="Rektangel 15"/>
          <p:cNvSpPr/>
          <p:nvPr/>
        </p:nvSpPr>
        <p:spPr>
          <a:xfrm>
            <a:off x="195469" y="-1"/>
            <a:ext cx="4464000" cy="855133"/>
          </a:xfrm>
          <a:prstGeom prst="rect">
            <a:avLst/>
          </a:prstGeom>
          <a:solidFill>
            <a:schemeClr val="bg2">
              <a:lumMod val="1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 name="Tekstboks 13"/>
          <p:cNvSpPr txBox="1"/>
          <p:nvPr/>
        </p:nvSpPr>
        <p:spPr>
          <a:xfrm>
            <a:off x="195469" y="-1"/>
            <a:ext cx="4446105" cy="246221"/>
          </a:xfrm>
          <a:prstGeom prst="rect">
            <a:avLst/>
          </a:prstGeom>
          <a:noFill/>
        </p:spPr>
        <p:txBody>
          <a:bodyPr wrap="square" rtlCol="0">
            <a:spAutoFit/>
          </a:bodyPr>
          <a:lstStyle/>
          <a:p>
            <a:pPr algn="ctr"/>
            <a:r>
              <a:rPr lang="da-DK" sz="1000" b="1" dirty="0" err="1" smtClean="0">
                <a:solidFill>
                  <a:schemeClr val="bg1"/>
                </a:solidFill>
              </a:rPr>
              <a:t>Literature</a:t>
            </a:r>
            <a:r>
              <a:rPr lang="da-DK" sz="1000" b="1" dirty="0" smtClean="0">
                <a:solidFill>
                  <a:schemeClr val="bg1"/>
                </a:solidFill>
              </a:rPr>
              <a:t> </a:t>
            </a:r>
            <a:r>
              <a:rPr lang="da-DK" sz="1000" b="1" dirty="0" err="1" smtClean="0">
                <a:solidFill>
                  <a:schemeClr val="bg1"/>
                </a:solidFill>
              </a:rPr>
              <a:t>Review</a:t>
            </a:r>
            <a:endParaRPr lang="da-DK" sz="1000" b="1" dirty="0">
              <a:solidFill>
                <a:schemeClr val="bg1"/>
              </a:solidFill>
            </a:endParaRPr>
          </a:p>
        </p:txBody>
      </p:sp>
      <p:sp>
        <p:nvSpPr>
          <p:cNvPr id="24" name="Titel 7"/>
          <p:cNvSpPr>
            <a:spLocks noGrp="1"/>
          </p:cNvSpPr>
          <p:nvPr>
            <p:ph type="title"/>
          </p:nvPr>
        </p:nvSpPr>
        <p:spPr>
          <a:xfrm>
            <a:off x="4667550" y="-1"/>
            <a:ext cx="4464000" cy="855133"/>
          </a:xfrm>
          <a:solidFill>
            <a:schemeClr val="tx2"/>
          </a:solidFill>
          <a:ln>
            <a:solidFill>
              <a:srgbClr val="E8E8E8"/>
            </a:solidFill>
            <a:prstDash val="solid"/>
          </a:ln>
        </p:spPr>
        <p:txBody>
          <a:bodyPr>
            <a:normAutofit fontScale="90000"/>
          </a:bodyPr>
          <a:lstStyle/>
          <a:p>
            <a:pPr>
              <a:tabLst>
                <a:tab pos="268288" algn="l"/>
                <a:tab pos="361950" algn="l"/>
              </a:tabLst>
            </a:pPr>
            <a:r>
              <a:rPr lang="da-DK" sz="1200" dirty="0" smtClean="0">
                <a:solidFill>
                  <a:schemeClr val="bg1"/>
                </a:solidFill>
              </a:rPr>
              <a:t>     </a:t>
            </a:r>
            <a:r>
              <a:rPr lang="da-DK" sz="800" b="1" dirty="0" smtClean="0">
                <a:solidFill>
                  <a:schemeClr val="bg1"/>
                </a:solidFill>
              </a:rPr>
              <a:t>Jesper Berg</a:t>
            </a:r>
            <a:br>
              <a:rPr lang="da-DK" sz="800" b="1" dirty="0" smtClean="0">
                <a:solidFill>
                  <a:schemeClr val="bg1"/>
                </a:solidFill>
              </a:rPr>
            </a:br>
            <a:r>
              <a:rPr lang="da-DK" sz="800" b="1" dirty="0" smtClean="0">
                <a:solidFill>
                  <a:schemeClr val="bg1"/>
                </a:solidFill>
              </a:rPr>
              <a:t> 		</a:t>
            </a:r>
            <a:r>
              <a:rPr lang="da-DK" sz="800" dirty="0" smtClean="0">
                <a:solidFill>
                  <a:schemeClr val="bg1"/>
                </a:solidFill>
              </a:rPr>
              <a:t>Member of Executive Board – Nykredit Bank</a:t>
            </a:r>
            <a:br>
              <a:rPr lang="da-DK" sz="800" dirty="0" smtClean="0">
                <a:solidFill>
                  <a:schemeClr val="bg1"/>
                </a:solidFill>
              </a:rPr>
            </a:br>
            <a:r>
              <a:rPr lang="da-DK" sz="800" dirty="0" smtClean="0">
                <a:solidFill>
                  <a:schemeClr val="bg1"/>
                </a:solidFill>
              </a:rPr>
              <a:t> 		Regulatory Affairs and Rating</a:t>
            </a:r>
            <a:r>
              <a:rPr lang="da-DK" sz="800" b="1" dirty="0" smtClean="0">
                <a:solidFill>
                  <a:schemeClr val="bg1"/>
                </a:solidFill>
              </a:rPr>
              <a:t/>
            </a:r>
            <a:br>
              <a:rPr lang="da-DK" sz="800" b="1" dirty="0" smtClean="0">
                <a:solidFill>
                  <a:schemeClr val="bg1"/>
                </a:solidFill>
              </a:rPr>
            </a:br>
            <a:r>
              <a:rPr lang="da-DK" sz="800" b="1" dirty="0" smtClean="0">
                <a:solidFill>
                  <a:schemeClr val="bg1"/>
                </a:solidFill>
              </a:rPr>
              <a:t/>
            </a:r>
            <a:br>
              <a:rPr lang="da-DK" sz="800" b="1" dirty="0" smtClean="0">
                <a:solidFill>
                  <a:schemeClr val="bg1"/>
                </a:solidFill>
              </a:rPr>
            </a:br>
            <a:r>
              <a:rPr lang="da-DK" sz="800" b="1" dirty="0" smtClean="0">
                <a:solidFill>
                  <a:schemeClr val="bg1"/>
                </a:solidFill>
              </a:rPr>
              <a:t> 	Christian Sinding Bentzen</a:t>
            </a:r>
            <a:br>
              <a:rPr lang="da-DK" sz="800" b="1" dirty="0" smtClean="0">
                <a:solidFill>
                  <a:schemeClr val="bg1"/>
                </a:solidFill>
              </a:rPr>
            </a:br>
            <a:r>
              <a:rPr lang="da-DK" sz="800" b="1" dirty="0" smtClean="0">
                <a:solidFill>
                  <a:schemeClr val="bg1"/>
                </a:solidFill>
              </a:rPr>
              <a:t>		</a:t>
            </a:r>
            <a:r>
              <a:rPr lang="da-DK" sz="800" dirty="0" smtClean="0">
                <a:solidFill>
                  <a:schemeClr val="bg1"/>
                </a:solidFill>
              </a:rPr>
              <a:t>Senior Analyst</a:t>
            </a:r>
            <a:br>
              <a:rPr lang="da-DK" sz="800" dirty="0" smtClean="0">
                <a:solidFill>
                  <a:schemeClr val="bg1"/>
                </a:solidFill>
              </a:rPr>
            </a:br>
            <a:r>
              <a:rPr lang="da-DK" sz="800" dirty="0" smtClean="0">
                <a:solidFill>
                  <a:schemeClr val="bg1"/>
                </a:solidFill>
              </a:rPr>
              <a:t>		Regulatory Affairs and Rating</a:t>
            </a:r>
            <a:endParaRPr lang="da-DK" sz="800" dirty="0">
              <a:solidFill>
                <a:schemeClr val="bg1"/>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dato 2"/>
          <p:cNvSpPr>
            <a:spLocks noGrp="1"/>
          </p:cNvSpPr>
          <p:nvPr>
            <p:ph type="dt" sz="half" idx="10"/>
          </p:nvPr>
        </p:nvSpPr>
        <p:spPr/>
        <p:txBody>
          <a:bodyPr/>
          <a:lstStyle/>
          <a:p>
            <a:fld id="{321EDADB-AA28-4395-910C-0EB61F3FE831}" type="datetime2">
              <a:rPr lang="da-DK" smtClean="0"/>
              <a:pPr/>
              <a:t>10. september 2014</a:t>
            </a:fld>
            <a:endParaRPr lang="da-DK" dirty="0"/>
          </a:p>
        </p:txBody>
      </p:sp>
      <p:sp>
        <p:nvSpPr>
          <p:cNvPr id="4" name="Pladsholder til sidefod 3"/>
          <p:cNvSpPr>
            <a:spLocks noGrp="1"/>
          </p:cNvSpPr>
          <p:nvPr>
            <p:ph type="ftr" sz="quarter" idx="11"/>
          </p:nvPr>
        </p:nvSpPr>
        <p:spPr/>
        <p:txBody>
          <a:bodyPr/>
          <a:lstStyle/>
          <a:p>
            <a:endParaRPr lang="da-DK" dirty="0"/>
          </a:p>
        </p:txBody>
      </p:sp>
      <p:sp>
        <p:nvSpPr>
          <p:cNvPr id="5" name="Pladsholder til diasnummer 4"/>
          <p:cNvSpPr>
            <a:spLocks noGrp="1"/>
          </p:cNvSpPr>
          <p:nvPr>
            <p:ph type="sldNum" sz="quarter" idx="12"/>
          </p:nvPr>
        </p:nvSpPr>
        <p:spPr/>
        <p:txBody>
          <a:bodyPr/>
          <a:lstStyle/>
          <a:p>
            <a:fld id="{FCD6DE5C-C32F-43B7-B2E0-60959F05D63A}" type="slidenum">
              <a:rPr lang="da-DK" smtClean="0"/>
              <a:pPr/>
              <a:t>5</a:t>
            </a:fld>
            <a:endParaRPr lang="da-DK" dirty="0"/>
          </a:p>
        </p:txBody>
      </p:sp>
      <p:sp>
        <p:nvSpPr>
          <p:cNvPr id="16" name="Rektangel 15"/>
          <p:cNvSpPr/>
          <p:nvPr/>
        </p:nvSpPr>
        <p:spPr>
          <a:xfrm>
            <a:off x="190500" y="-1"/>
            <a:ext cx="4464000" cy="855133"/>
          </a:xfrm>
          <a:prstGeom prst="rect">
            <a:avLst/>
          </a:prstGeom>
          <a:solidFill>
            <a:schemeClr val="bg2">
              <a:lumMod val="1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5" name="Picture 4"/>
          <p:cNvPicPr>
            <a:picLocks noChangeArrowheads="1"/>
          </p:cNvPicPr>
          <p:nvPr/>
        </p:nvPicPr>
        <p:blipFill>
          <a:blip r:embed="rId2" cstate="print"/>
          <a:srcRect/>
          <a:stretch>
            <a:fillRect/>
          </a:stretch>
        </p:blipFill>
        <p:spPr bwMode="auto">
          <a:xfrm>
            <a:off x="677475" y="1066127"/>
            <a:ext cx="4008826" cy="1252800"/>
          </a:xfrm>
          <a:prstGeom prst="rect">
            <a:avLst/>
          </a:prstGeom>
          <a:noFill/>
          <a:ln w="9525">
            <a:noFill/>
            <a:miter lim="800000"/>
            <a:headEnd/>
            <a:tailEnd/>
          </a:ln>
          <a:effectLst/>
        </p:spPr>
      </p:pic>
      <p:pic>
        <p:nvPicPr>
          <p:cNvPr id="23" name="Picture 5"/>
          <p:cNvPicPr>
            <a:picLocks noChangeArrowheads="1"/>
          </p:cNvPicPr>
          <p:nvPr/>
        </p:nvPicPr>
        <p:blipFill>
          <a:blip r:embed="rId3" cstate="print"/>
          <a:srcRect/>
          <a:stretch>
            <a:fillRect/>
          </a:stretch>
        </p:blipFill>
        <p:spPr bwMode="auto">
          <a:xfrm>
            <a:off x="714373" y="2789870"/>
            <a:ext cx="8020800" cy="1176619"/>
          </a:xfrm>
          <a:prstGeom prst="rect">
            <a:avLst/>
          </a:prstGeom>
          <a:noFill/>
          <a:ln w="9525">
            <a:noFill/>
            <a:miter lim="800000"/>
            <a:headEnd/>
            <a:tailEnd/>
          </a:ln>
          <a:effectLst/>
        </p:spPr>
      </p:pic>
      <p:pic>
        <p:nvPicPr>
          <p:cNvPr id="24" name="Picture 6"/>
          <p:cNvPicPr>
            <a:picLocks noChangeArrowheads="1"/>
          </p:cNvPicPr>
          <p:nvPr/>
        </p:nvPicPr>
        <p:blipFill>
          <a:blip r:embed="rId4" cstate="print"/>
          <a:srcRect/>
          <a:stretch>
            <a:fillRect/>
          </a:stretch>
        </p:blipFill>
        <p:spPr bwMode="auto">
          <a:xfrm>
            <a:off x="4752974" y="1041125"/>
            <a:ext cx="4010400" cy="1255500"/>
          </a:xfrm>
          <a:prstGeom prst="rect">
            <a:avLst/>
          </a:prstGeom>
          <a:noFill/>
          <a:ln w="9525">
            <a:noFill/>
            <a:miter lim="800000"/>
            <a:headEnd/>
            <a:tailEnd/>
          </a:ln>
          <a:effectLst/>
        </p:spPr>
      </p:pic>
      <p:sp>
        <p:nvSpPr>
          <p:cNvPr id="25" name="Tekstboks 24"/>
          <p:cNvSpPr txBox="1"/>
          <p:nvPr/>
        </p:nvSpPr>
        <p:spPr>
          <a:xfrm>
            <a:off x="195469" y="-1"/>
            <a:ext cx="4446105" cy="246221"/>
          </a:xfrm>
          <a:prstGeom prst="rect">
            <a:avLst/>
          </a:prstGeom>
          <a:noFill/>
        </p:spPr>
        <p:txBody>
          <a:bodyPr wrap="square" rtlCol="0">
            <a:spAutoFit/>
          </a:bodyPr>
          <a:lstStyle/>
          <a:p>
            <a:pPr algn="ctr"/>
            <a:r>
              <a:rPr lang="da-DK" sz="1000" b="1" dirty="0" smtClean="0">
                <a:solidFill>
                  <a:schemeClr val="bg1"/>
                </a:solidFill>
              </a:rPr>
              <a:t>The Balance </a:t>
            </a:r>
            <a:r>
              <a:rPr lang="da-DK" sz="1000" b="1" dirty="0" err="1" smtClean="0">
                <a:solidFill>
                  <a:schemeClr val="bg1"/>
                </a:solidFill>
              </a:rPr>
              <a:t>Sheet</a:t>
            </a:r>
            <a:r>
              <a:rPr lang="da-DK" sz="1000" b="1" dirty="0" smtClean="0">
                <a:solidFill>
                  <a:schemeClr val="bg1"/>
                </a:solidFill>
              </a:rPr>
              <a:t> of Financial </a:t>
            </a:r>
            <a:r>
              <a:rPr lang="da-DK" sz="1000" b="1" dirty="0" err="1" smtClean="0">
                <a:solidFill>
                  <a:schemeClr val="bg1"/>
                </a:solidFill>
              </a:rPr>
              <a:t>Intermediaries</a:t>
            </a:r>
            <a:endParaRPr lang="da-DK" sz="1000" b="1" dirty="0">
              <a:solidFill>
                <a:schemeClr val="bg1"/>
              </a:solidFill>
            </a:endParaRPr>
          </a:p>
        </p:txBody>
      </p:sp>
      <p:sp>
        <p:nvSpPr>
          <p:cNvPr id="29" name="Tekstboks 28"/>
          <p:cNvSpPr txBox="1"/>
          <p:nvPr/>
        </p:nvSpPr>
        <p:spPr>
          <a:xfrm>
            <a:off x="195473" y="203441"/>
            <a:ext cx="2232000" cy="200055"/>
          </a:xfrm>
          <a:prstGeom prst="rect">
            <a:avLst/>
          </a:prstGeom>
          <a:noFill/>
        </p:spPr>
        <p:txBody>
          <a:bodyPr wrap="square" rtlCol="0">
            <a:spAutoFit/>
          </a:bodyPr>
          <a:lstStyle/>
          <a:p>
            <a:pPr algn="ctr"/>
            <a:r>
              <a:rPr lang="da-DK" sz="700" dirty="0" smtClean="0">
                <a:solidFill>
                  <a:srgbClr val="A0A8AC"/>
                </a:solidFill>
              </a:rPr>
              <a:t>The UK </a:t>
            </a:r>
            <a:r>
              <a:rPr lang="da-DK" sz="700" dirty="0" err="1" smtClean="0">
                <a:solidFill>
                  <a:srgbClr val="A0A8AC"/>
                </a:solidFill>
              </a:rPr>
              <a:t>covered</a:t>
            </a:r>
            <a:r>
              <a:rPr lang="da-DK" sz="700" dirty="0" smtClean="0">
                <a:solidFill>
                  <a:srgbClr val="A0A8AC"/>
                </a:solidFill>
              </a:rPr>
              <a:t> Bond</a:t>
            </a:r>
            <a:endParaRPr lang="da-DK" sz="700" dirty="0">
              <a:solidFill>
                <a:srgbClr val="A0A8AC"/>
              </a:solidFill>
            </a:endParaRPr>
          </a:p>
        </p:txBody>
      </p:sp>
      <p:sp>
        <p:nvSpPr>
          <p:cNvPr id="34" name="Titel 7"/>
          <p:cNvSpPr>
            <a:spLocks noGrp="1"/>
          </p:cNvSpPr>
          <p:nvPr>
            <p:ph type="title"/>
          </p:nvPr>
        </p:nvSpPr>
        <p:spPr>
          <a:xfrm>
            <a:off x="4667550" y="-1"/>
            <a:ext cx="4464000" cy="855134"/>
          </a:xfrm>
          <a:solidFill>
            <a:schemeClr val="tx2"/>
          </a:solidFill>
          <a:ln>
            <a:solidFill>
              <a:srgbClr val="E8E8E8"/>
            </a:solidFill>
            <a:prstDash val="solid"/>
          </a:ln>
        </p:spPr>
        <p:txBody>
          <a:bodyPr>
            <a:normAutofit fontScale="90000"/>
          </a:bodyPr>
          <a:lstStyle/>
          <a:p>
            <a:pPr>
              <a:tabLst>
                <a:tab pos="268288" algn="l"/>
                <a:tab pos="361950" algn="l"/>
              </a:tabLst>
            </a:pPr>
            <a:r>
              <a:rPr lang="da-DK" sz="1200" dirty="0" smtClean="0">
                <a:solidFill>
                  <a:schemeClr val="bg1"/>
                </a:solidFill>
              </a:rPr>
              <a:t>     </a:t>
            </a:r>
            <a:r>
              <a:rPr lang="da-DK" sz="800" b="1" dirty="0" smtClean="0">
                <a:solidFill>
                  <a:schemeClr val="bg1"/>
                </a:solidFill>
              </a:rPr>
              <a:t>Jesper Berg</a:t>
            </a:r>
            <a:br>
              <a:rPr lang="da-DK" sz="800" b="1" dirty="0" smtClean="0">
                <a:solidFill>
                  <a:schemeClr val="bg1"/>
                </a:solidFill>
              </a:rPr>
            </a:br>
            <a:r>
              <a:rPr lang="da-DK" sz="800" b="1" dirty="0" smtClean="0">
                <a:solidFill>
                  <a:schemeClr val="bg1"/>
                </a:solidFill>
              </a:rPr>
              <a:t> 		</a:t>
            </a:r>
            <a:r>
              <a:rPr lang="da-DK" sz="800" dirty="0" smtClean="0">
                <a:solidFill>
                  <a:schemeClr val="bg1"/>
                </a:solidFill>
              </a:rPr>
              <a:t>Member of Executive Board – Nykredit Bank</a:t>
            </a:r>
            <a:br>
              <a:rPr lang="da-DK" sz="800" dirty="0" smtClean="0">
                <a:solidFill>
                  <a:schemeClr val="bg1"/>
                </a:solidFill>
              </a:rPr>
            </a:br>
            <a:r>
              <a:rPr lang="da-DK" sz="800" dirty="0" smtClean="0">
                <a:solidFill>
                  <a:schemeClr val="bg1"/>
                </a:solidFill>
              </a:rPr>
              <a:t> 		Regulatory Affairs and Rating</a:t>
            </a:r>
            <a:r>
              <a:rPr lang="da-DK" sz="800" b="1" dirty="0" smtClean="0">
                <a:solidFill>
                  <a:schemeClr val="bg1"/>
                </a:solidFill>
              </a:rPr>
              <a:t/>
            </a:r>
            <a:br>
              <a:rPr lang="da-DK" sz="800" b="1" dirty="0" smtClean="0">
                <a:solidFill>
                  <a:schemeClr val="bg1"/>
                </a:solidFill>
              </a:rPr>
            </a:br>
            <a:r>
              <a:rPr lang="da-DK" sz="800" b="1" dirty="0" smtClean="0">
                <a:solidFill>
                  <a:schemeClr val="bg1"/>
                </a:solidFill>
              </a:rPr>
              <a:t/>
            </a:r>
            <a:br>
              <a:rPr lang="da-DK" sz="800" b="1" dirty="0" smtClean="0">
                <a:solidFill>
                  <a:schemeClr val="bg1"/>
                </a:solidFill>
              </a:rPr>
            </a:br>
            <a:r>
              <a:rPr lang="da-DK" sz="800" b="1" dirty="0" smtClean="0">
                <a:solidFill>
                  <a:schemeClr val="bg1"/>
                </a:solidFill>
              </a:rPr>
              <a:t> 	Christian Sinding Bentzen</a:t>
            </a:r>
            <a:br>
              <a:rPr lang="da-DK" sz="800" b="1" dirty="0" smtClean="0">
                <a:solidFill>
                  <a:schemeClr val="bg1"/>
                </a:solidFill>
              </a:rPr>
            </a:br>
            <a:r>
              <a:rPr lang="da-DK" sz="800" b="1" dirty="0" smtClean="0">
                <a:solidFill>
                  <a:schemeClr val="bg1"/>
                </a:solidFill>
              </a:rPr>
              <a:t>		</a:t>
            </a:r>
            <a:r>
              <a:rPr lang="da-DK" sz="800" dirty="0" smtClean="0">
                <a:solidFill>
                  <a:schemeClr val="bg1"/>
                </a:solidFill>
              </a:rPr>
              <a:t>Senior Analyst</a:t>
            </a:r>
            <a:br>
              <a:rPr lang="da-DK" sz="800" dirty="0" smtClean="0">
                <a:solidFill>
                  <a:schemeClr val="bg1"/>
                </a:solidFill>
              </a:rPr>
            </a:br>
            <a:r>
              <a:rPr lang="da-DK" sz="800" dirty="0" smtClean="0">
                <a:solidFill>
                  <a:schemeClr val="bg1"/>
                </a:solidFill>
              </a:rPr>
              <a:t>		Regulatory Affairs and Rating</a:t>
            </a:r>
            <a:endParaRPr lang="da-DK" sz="800" dirty="0">
              <a:solidFill>
                <a:schemeClr val="bg1"/>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dato 2"/>
          <p:cNvSpPr>
            <a:spLocks noGrp="1"/>
          </p:cNvSpPr>
          <p:nvPr>
            <p:ph type="dt" sz="half" idx="10"/>
          </p:nvPr>
        </p:nvSpPr>
        <p:spPr/>
        <p:txBody>
          <a:bodyPr/>
          <a:lstStyle/>
          <a:p>
            <a:fld id="{321EDADB-AA28-4395-910C-0EB61F3FE831}" type="datetime2">
              <a:rPr lang="da-DK" smtClean="0"/>
              <a:pPr/>
              <a:t>10. september 2014</a:t>
            </a:fld>
            <a:endParaRPr lang="da-DK" dirty="0"/>
          </a:p>
        </p:txBody>
      </p:sp>
      <p:sp>
        <p:nvSpPr>
          <p:cNvPr id="4" name="Pladsholder til sidefod 3"/>
          <p:cNvSpPr>
            <a:spLocks noGrp="1"/>
          </p:cNvSpPr>
          <p:nvPr>
            <p:ph type="ftr" sz="quarter" idx="11"/>
          </p:nvPr>
        </p:nvSpPr>
        <p:spPr/>
        <p:txBody>
          <a:bodyPr/>
          <a:lstStyle/>
          <a:p>
            <a:endParaRPr lang="da-DK" dirty="0"/>
          </a:p>
        </p:txBody>
      </p:sp>
      <p:sp>
        <p:nvSpPr>
          <p:cNvPr id="5" name="Pladsholder til diasnummer 4"/>
          <p:cNvSpPr>
            <a:spLocks noGrp="1"/>
          </p:cNvSpPr>
          <p:nvPr>
            <p:ph type="sldNum" sz="quarter" idx="12"/>
          </p:nvPr>
        </p:nvSpPr>
        <p:spPr/>
        <p:txBody>
          <a:bodyPr/>
          <a:lstStyle/>
          <a:p>
            <a:fld id="{FCD6DE5C-C32F-43B7-B2E0-60959F05D63A}" type="slidenum">
              <a:rPr lang="da-DK" smtClean="0"/>
              <a:pPr/>
              <a:t>6</a:t>
            </a:fld>
            <a:endParaRPr lang="da-DK" dirty="0"/>
          </a:p>
        </p:txBody>
      </p:sp>
      <p:sp>
        <p:nvSpPr>
          <p:cNvPr id="16" name="Rektangel 15"/>
          <p:cNvSpPr/>
          <p:nvPr/>
        </p:nvSpPr>
        <p:spPr>
          <a:xfrm>
            <a:off x="190500" y="0"/>
            <a:ext cx="4464000" cy="812800"/>
          </a:xfrm>
          <a:prstGeom prst="rect">
            <a:avLst/>
          </a:prstGeom>
          <a:solidFill>
            <a:schemeClr val="bg2">
              <a:lumMod val="1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5" name="Tekstboks 24"/>
          <p:cNvSpPr txBox="1"/>
          <p:nvPr/>
        </p:nvSpPr>
        <p:spPr>
          <a:xfrm>
            <a:off x="195469" y="-1"/>
            <a:ext cx="4446105" cy="246221"/>
          </a:xfrm>
          <a:prstGeom prst="rect">
            <a:avLst/>
          </a:prstGeom>
          <a:noFill/>
        </p:spPr>
        <p:txBody>
          <a:bodyPr wrap="square" rtlCol="0">
            <a:spAutoFit/>
          </a:bodyPr>
          <a:lstStyle/>
          <a:p>
            <a:pPr algn="ctr"/>
            <a:r>
              <a:rPr lang="da-DK" sz="1000" b="1" dirty="0" smtClean="0">
                <a:solidFill>
                  <a:schemeClr val="bg1"/>
                </a:solidFill>
              </a:rPr>
              <a:t>The Balance </a:t>
            </a:r>
            <a:r>
              <a:rPr lang="da-DK" sz="1000" b="1" dirty="0" err="1" smtClean="0">
                <a:solidFill>
                  <a:schemeClr val="bg1"/>
                </a:solidFill>
              </a:rPr>
              <a:t>Sheet</a:t>
            </a:r>
            <a:r>
              <a:rPr lang="da-DK" sz="1000" b="1" dirty="0" smtClean="0">
                <a:solidFill>
                  <a:schemeClr val="bg1"/>
                </a:solidFill>
              </a:rPr>
              <a:t> of Financial </a:t>
            </a:r>
            <a:r>
              <a:rPr lang="da-DK" sz="1000" b="1" dirty="0" err="1" smtClean="0">
                <a:solidFill>
                  <a:schemeClr val="bg1"/>
                </a:solidFill>
              </a:rPr>
              <a:t>Intermediaries</a:t>
            </a:r>
            <a:endParaRPr lang="da-DK" sz="1000" b="1" dirty="0">
              <a:solidFill>
                <a:schemeClr val="bg1"/>
              </a:solidFill>
            </a:endParaRPr>
          </a:p>
        </p:txBody>
      </p:sp>
      <p:pic>
        <p:nvPicPr>
          <p:cNvPr id="18" name="Picture 7"/>
          <p:cNvPicPr>
            <a:picLocks noChangeArrowheads="1"/>
          </p:cNvPicPr>
          <p:nvPr/>
        </p:nvPicPr>
        <p:blipFill>
          <a:blip r:embed="rId2" cstate="print"/>
          <a:srcRect/>
          <a:stretch>
            <a:fillRect/>
          </a:stretch>
        </p:blipFill>
        <p:spPr bwMode="auto">
          <a:xfrm>
            <a:off x="695325" y="1467264"/>
            <a:ext cx="4029076" cy="2628900"/>
          </a:xfrm>
          <a:prstGeom prst="rect">
            <a:avLst/>
          </a:prstGeom>
          <a:noFill/>
          <a:ln w="9525">
            <a:noFill/>
            <a:miter lim="800000"/>
            <a:headEnd/>
            <a:tailEnd/>
          </a:ln>
          <a:effectLst/>
        </p:spPr>
      </p:pic>
      <p:pic>
        <p:nvPicPr>
          <p:cNvPr id="19" name="Picture 8"/>
          <p:cNvPicPr>
            <a:picLocks noChangeArrowheads="1"/>
          </p:cNvPicPr>
          <p:nvPr/>
        </p:nvPicPr>
        <p:blipFill>
          <a:blip r:embed="rId3" cstate="print"/>
          <a:srcRect/>
          <a:stretch>
            <a:fillRect/>
          </a:stretch>
        </p:blipFill>
        <p:spPr bwMode="auto">
          <a:xfrm>
            <a:off x="4767264" y="1446026"/>
            <a:ext cx="4129087" cy="2721769"/>
          </a:xfrm>
          <a:prstGeom prst="rect">
            <a:avLst/>
          </a:prstGeom>
          <a:noFill/>
          <a:ln w="9525">
            <a:noFill/>
            <a:miter lim="800000"/>
            <a:headEnd/>
            <a:tailEnd/>
          </a:ln>
          <a:effectLst/>
        </p:spPr>
      </p:pic>
      <p:sp>
        <p:nvSpPr>
          <p:cNvPr id="20" name="Tekstboks 19"/>
          <p:cNvSpPr txBox="1"/>
          <p:nvPr/>
        </p:nvSpPr>
        <p:spPr>
          <a:xfrm>
            <a:off x="5334001" y="1044851"/>
            <a:ext cx="3009900" cy="430887"/>
          </a:xfrm>
          <a:prstGeom prst="rect">
            <a:avLst/>
          </a:prstGeom>
          <a:noFill/>
        </p:spPr>
        <p:txBody>
          <a:bodyPr wrap="square" rtlCol="0">
            <a:spAutoFit/>
          </a:bodyPr>
          <a:lstStyle/>
          <a:p>
            <a:pPr algn="ctr"/>
            <a:r>
              <a:rPr lang="da-DK" sz="1100" b="1" dirty="0" smtClean="0">
                <a:solidFill>
                  <a:schemeClr val="tx1">
                    <a:lumMod val="50000"/>
                  </a:schemeClr>
                </a:solidFill>
              </a:rPr>
              <a:t>The structure of a UK covered bond at default of issuer</a:t>
            </a:r>
            <a:endParaRPr lang="da-DK" sz="1100" b="1" dirty="0">
              <a:solidFill>
                <a:schemeClr val="tx1">
                  <a:lumMod val="50000"/>
                </a:schemeClr>
              </a:solidFill>
            </a:endParaRPr>
          </a:p>
        </p:txBody>
      </p:sp>
      <p:sp>
        <p:nvSpPr>
          <p:cNvPr id="21" name="Tekstboks 20"/>
          <p:cNvSpPr txBox="1"/>
          <p:nvPr/>
        </p:nvSpPr>
        <p:spPr>
          <a:xfrm>
            <a:off x="1019175" y="1073543"/>
            <a:ext cx="3009600" cy="430887"/>
          </a:xfrm>
          <a:prstGeom prst="rect">
            <a:avLst/>
          </a:prstGeom>
          <a:noFill/>
        </p:spPr>
        <p:txBody>
          <a:bodyPr wrap="square" rtlCol="0">
            <a:spAutoFit/>
          </a:bodyPr>
          <a:lstStyle/>
          <a:p>
            <a:pPr algn="ctr"/>
            <a:r>
              <a:rPr lang="da-DK" sz="1100" b="1" dirty="0" smtClean="0">
                <a:solidFill>
                  <a:schemeClr val="tx1">
                    <a:lumMod val="50000"/>
                  </a:schemeClr>
                </a:solidFill>
              </a:rPr>
              <a:t>The typical structure of a UK regulated covered bond</a:t>
            </a:r>
          </a:p>
        </p:txBody>
      </p:sp>
      <p:sp>
        <p:nvSpPr>
          <p:cNvPr id="22" name="Tekstboks 21"/>
          <p:cNvSpPr txBox="1"/>
          <p:nvPr/>
        </p:nvSpPr>
        <p:spPr>
          <a:xfrm>
            <a:off x="195473" y="203441"/>
            <a:ext cx="2232000" cy="200055"/>
          </a:xfrm>
          <a:prstGeom prst="rect">
            <a:avLst/>
          </a:prstGeom>
          <a:noFill/>
        </p:spPr>
        <p:txBody>
          <a:bodyPr wrap="square" rtlCol="0">
            <a:spAutoFit/>
          </a:bodyPr>
          <a:lstStyle/>
          <a:p>
            <a:pPr algn="ctr"/>
            <a:r>
              <a:rPr lang="da-DK" sz="700" b="1" dirty="0" smtClean="0">
                <a:solidFill>
                  <a:schemeClr val="bg1"/>
                </a:solidFill>
              </a:rPr>
              <a:t>The UK </a:t>
            </a:r>
            <a:r>
              <a:rPr lang="da-DK" sz="700" b="1" dirty="0" err="1" smtClean="0">
                <a:solidFill>
                  <a:schemeClr val="bg1"/>
                </a:solidFill>
              </a:rPr>
              <a:t>covered</a:t>
            </a:r>
            <a:r>
              <a:rPr lang="da-DK" sz="700" b="1" dirty="0" smtClean="0">
                <a:solidFill>
                  <a:schemeClr val="bg1"/>
                </a:solidFill>
              </a:rPr>
              <a:t> Bond</a:t>
            </a:r>
            <a:endParaRPr lang="da-DK" sz="700" b="1" dirty="0">
              <a:solidFill>
                <a:schemeClr val="bg1"/>
              </a:solidFill>
            </a:endParaRPr>
          </a:p>
        </p:txBody>
      </p:sp>
      <p:sp>
        <p:nvSpPr>
          <p:cNvPr id="32" name="Titel 7"/>
          <p:cNvSpPr>
            <a:spLocks noGrp="1"/>
          </p:cNvSpPr>
          <p:nvPr>
            <p:ph type="title"/>
          </p:nvPr>
        </p:nvSpPr>
        <p:spPr>
          <a:xfrm>
            <a:off x="4667550" y="0"/>
            <a:ext cx="4464000" cy="812800"/>
          </a:xfrm>
          <a:solidFill>
            <a:schemeClr val="tx2"/>
          </a:solidFill>
          <a:ln>
            <a:solidFill>
              <a:srgbClr val="E8E8E8"/>
            </a:solidFill>
            <a:prstDash val="solid"/>
          </a:ln>
        </p:spPr>
        <p:txBody>
          <a:bodyPr>
            <a:normAutofit fontScale="90000"/>
          </a:bodyPr>
          <a:lstStyle/>
          <a:p>
            <a:pPr>
              <a:tabLst>
                <a:tab pos="268288" algn="l"/>
                <a:tab pos="361950" algn="l"/>
              </a:tabLst>
            </a:pPr>
            <a:r>
              <a:rPr lang="da-DK" sz="1200" dirty="0" smtClean="0">
                <a:solidFill>
                  <a:schemeClr val="bg1"/>
                </a:solidFill>
              </a:rPr>
              <a:t>     </a:t>
            </a:r>
            <a:r>
              <a:rPr lang="da-DK" sz="800" b="1" dirty="0" smtClean="0">
                <a:solidFill>
                  <a:schemeClr val="bg1"/>
                </a:solidFill>
              </a:rPr>
              <a:t>Jesper Berg</a:t>
            </a:r>
            <a:br>
              <a:rPr lang="da-DK" sz="800" b="1" dirty="0" smtClean="0">
                <a:solidFill>
                  <a:schemeClr val="bg1"/>
                </a:solidFill>
              </a:rPr>
            </a:br>
            <a:r>
              <a:rPr lang="da-DK" sz="800" b="1" dirty="0" smtClean="0">
                <a:solidFill>
                  <a:schemeClr val="bg1"/>
                </a:solidFill>
              </a:rPr>
              <a:t> 		</a:t>
            </a:r>
            <a:r>
              <a:rPr lang="da-DK" sz="800" dirty="0" smtClean="0">
                <a:solidFill>
                  <a:schemeClr val="bg1"/>
                </a:solidFill>
              </a:rPr>
              <a:t>Member of Executive Board – Nykredit Bank</a:t>
            </a:r>
            <a:br>
              <a:rPr lang="da-DK" sz="800" dirty="0" smtClean="0">
                <a:solidFill>
                  <a:schemeClr val="bg1"/>
                </a:solidFill>
              </a:rPr>
            </a:br>
            <a:r>
              <a:rPr lang="da-DK" sz="800" dirty="0" smtClean="0">
                <a:solidFill>
                  <a:schemeClr val="bg1"/>
                </a:solidFill>
              </a:rPr>
              <a:t> 		Regulatory Affairs and Rating</a:t>
            </a:r>
            <a:r>
              <a:rPr lang="da-DK" sz="800" b="1" dirty="0" smtClean="0">
                <a:solidFill>
                  <a:schemeClr val="bg1"/>
                </a:solidFill>
              </a:rPr>
              <a:t/>
            </a:r>
            <a:br>
              <a:rPr lang="da-DK" sz="800" b="1" dirty="0" smtClean="0">
                <a:solidFill>
                  <a:schemeClr val="bg1"/>
                </a:solidFill>
              </a:rPr>
            </a:br>
            <a:r>
              <a:rPr lang="da-DK" sz="800" b="1" dirty="0" smtClean="0">
                <a:solidFill>
                  <a:schemeClr val="bg1"/>
                </a:solidFill>
              </a:rPr>
              <a:t/>
            </a:r>
            <a:br>
              <a:rPr lang="da-DK" sz="800" b="1" dirty="0" smtClean="0">
                <a:solidFill>
                  <a:schemeClr val="bg1"/>
                </a:solidFill>
              </a:rPr>
            </a:br>
            <a:r>
              <a:rPr lang="da-DK" sz="800" b="1" dirty="0" smtClean="0">
                <a:solidFill>
                  <a:schemeClr val="bg1"/>
                </a:solidFill>
              </a:rPr>
              <a:t> 	Christian Sinding Bentzen</a:t>
            </a:r>
            <a:br>
              <a:rPr lang="da-DK" sz="800" b="1" dirty="0" smtClean="0">
                <a:solidFill>
                  <a:schemeClr val="bg1"/>
                </a:solidFill>
              </a:rPr>
            </a:br>
            <a:r>
              <a:rPr lang="da-DK" sz="800" b="1" dirty="0" smtClean="0">
                <a:solidFill>
                  <a:schemeClr val="bg1"/>
                </a:solidFill>
              </a:rPr>
              <a:t>		</a:t>
            </a:r>
            <a:r>
              <a:rPr lang="da-DK" sz="800" dirty="0" smtClean="0">
                <a:solidFill>
                  <a:schemeClr val="bg1"/>
                </a:solidFill>
              </a:rPr>
              <a:t>Senior Analyst</a:t>
            </a:r>
            <a:br>
              <a:rPr lang="da-DK" sz="800" dirty="0" smtClean="0">
                <a:solidFill>
                  <a:schemeClr val="bg1"/>
                </a:solidFill>
              </a:rPr>
            </a:br>
            <a:r>
              <a:rPr lang="da-DK" sz="800" dirty="0" smtClean="0">
                <a:solidFill>
                  <a:schemeClr val="bg1"/>
                </a:solidFill>
              </a:rPr>
              <a:t>		Regulatory Affairs and Rating </a:t>
            </a:r>
            <a:endParaRPr lang="da-DK" sz="800" dirty="0">
              <a:solidFill>
                <a:schemeClr val="bg1"/>
              </a:solidFil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dato 2"/>
          <p:cNvSpPr>
            <a:spLocks noGrp="1"/>
          </p:cNvSpPr>
          <p:nvPr>
            <p:ph type="dt" sz="half" idx="10"/>
          </p:nvPr>
        </p:nvSpPr>
        <p:spPr/>
        <p:txBody>
          <a:bodyPr/>
          <a:lstStyle/>
          <a:p>
            <a:fld id="{321EDADB-AA28-4395-910C-0EB61F3FE831}" type="datetime2">
              <a:rPr lang="da-DK" smtClean="0"/>
              <a:pPr/>
              <a:t>10. september 2014</a:t>
            </a:fld>
            <a:endParaRPr lang="da-DK" dirty="0"/>
          </a:p>
        </p:txBody>
      </p:sp>
      <p:sp>
        <p:nvSpPr>
          <p:cNvPr id="4" name="Pladsholder til sidefod 3"/>
          <p:cNvSpPr>
            <a:spLocks noGrp="1"/>
          </p:cNvSpPr>
          <p:nvPr>
            <p:ph type="ftr" sz="quarter" idx="11"/>
          </p:nvPr>
        </p:nvSpPr>
        <p:spPr/>
        <p:txBody>
          <a:bodyPr/>
          <a:lstStyle/>
          <a:p>
            <a:endParaRPr lang="da-DK" dirty="0"/>
          </a:p>
        </p:txBody>
      </p:sp>
      <p:sp>
        <p:nvSpPr>
          <p:cNvPr id="5" name="Pladsholder til diasnummer 4"/>
          <p:cNvSpPr>
            <a:spLocks noGrp="1"/>
          </p:cNvSpPr>
          <p:nvPr>
            <p:ph type="sldNum" sz="quarter" idx="12"/>
          </p:nvPr>
        </p:nvSpPr>
        <p:spPr/>
        <p:txBody>
          <a:bodyPr/>
          <a:lstStyle/>
          <a:p>
            <a:fld id="{FCD6DE5C-C32F-43B7-B2E0-60959F05D63A}" type="slidenum">
              <a:rPr lang="da-DK" smtClean="0"/>
              <a:pPr/>
              <a:t>7</a:t>
            </a:fld>
            <a:endParaRPr lang="da-DK" dirty="0"/>
          </a:p>
        </p:txBody>
      </p:sp>
      <p:sp>
        <p:nvSpPr>
          <p:cNvPr id="16" name="Rektangel 15"/>
          <p:cNvSpPr/>
          <p:nvPr/>
        </p:nvSpPr>
        <p:spPr>
          <a:xfrm>
            <a:off x="190500" y="0"/>
            <a:ext cx="4464000" cy="863600"/>
          </a:xfrm>
          <a:prstGeom prst="rect">
            <a:avLst/>
          </a:prstGeom>
          <a:solidFill>
            <a:schemeClr val="bg2">
              <a:lumMod val="1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4" name="Tekstboks 13"/>
          <p:cNvSpPr txBox="1"/>
          <p:nvPr/>
        </p:nvSpPr>
        <p:spPr>
          <a:xfrm>
            <a:off x="195469" y="-1"/>
            <a:ext cx="4446105" cy="246221"/>
          </a:xfrm>
          <a:prstGeom prst="rect">
            <a:avLst/>
          </a:prstGeom>
          <a:noFill/>
        </p:spPr>
        <p:txBody>
          <a:bodyPr wrap="square" rtlCol="0">
            <a:spAutoFit/>
          </a:bodyPr>
          <a:lstStyle/>
          <a:p>
            <a:pPr algn="ctr"/>
            <a:r>
              <a:rPr lang="da-DK" sz="1000" b="1" dirty="0" err="1" smtClean="0">
                <a:solidFill>
                  <a:schemeClr val="bg1"/>
                </a:solidFill>
              </a:rPr>
              <a:t>Comparing</a:t>
            </a:r>
            <a:r>
              <a:rPr lang="da-DK" sz="1000" b="1" dirty="0" smtClean="0">
                <a:solidFill>
                  <a:schemeClr val="bg1"/>
                </a:solidFill>
              </a:rPr>
              <a:t> the Danish and UK </a:t>
            </a:r>
            <a:r>
              <a:rPr lang="da-DK" sz="1000" b="1" dirty="0" err="1" smtClean="0">
                <a:solidFill>
                  <a:schemeClr val="bg1"/>
                </a:solidFill>
              </a:rPr>
              <a:t>Mortgage</a:t>
            </a:r>
            <a:r>
              <a:rPr lang="da-DK" sz="1000" b="1" dirty="0" smtClean="0">
                <a:solidFill>
                  <a:schemeClr val="bg1"/>
                </a:solidFill>
              </a:rPr>
              <a:t> System</a:t>
            </a:r>
            <a:endParaRPr lang="da-DK" sz="1000" b="1" dirty="0">
              <a:solidFill>
                <a:schemeClr val="bg1"/>
              </a:solidFill>
            </a:endParaRPr>
          </a:p>
        </p:txBody>
      </p:sp>
      <p:sp>
        <p:nvSpPr>
          <p:cNvPr id="20" name="Pladsholder til tekst 6"/>
          <p:cNvSpPr>
            <a:spLocks noGrp="1"/>
          </p:cNvSpPr>
          <p:nvPr>
            <p:ph type="body" sz="quarter" idx="17"/>
          </p:nvPr>
        </p:nvSpPr>
        <p:spPr>
          <a:xfrm>
            <a:off x="799650" y="4608450"/>
            <a:ext cx="7430400" cy="202500"/>
          </a:xfrm>
        </p:spPr>
        <p:txBody>
          <a:bodyPr/>
          <a:lstStyle/>
          <a:p>
            <a:r>
              <a:rPr lang="da-DK" dirty="0" smtClean="0"/>
              <a:t>Source: EMF and national mortgage institutions.</a:t>
            </a:r>
            <a:endParaRPr lang="da-DK" dirty="0"/>
          </a:p>
        </p:txBody>
      </p:sp>
      <p:sp>
        <p:nvSpPr>
          <p:cNvPr id="28" name="Titel 7"/>
          <p:cNvSpPr>
            <a:spLocks noGrp="1"/>
          </p:cNvSpPr>
          <p:nvPr>
            <p:ph type="title"/>
          </p:nvPr>
        </p:nvSpPr>
        <p:spPr>
          <a:xfrm>
            <a:off x="4667550" y="-1"/>
            <a:ext cx="4464000" cy="846667"/>
          </a:xfrm>
          <a:solidFill>
            <a:schemeClr val="tx2"/>
          </a:solidFill>
          <a:ln>
            <a:solidFill>
              <a:srgbClr val="E8E8E8"/>
            </a:solidFill>
            <a:prstDash val="solid"/>
          </a:ln>
        </p:spPr>
        <p:txBody>
          <a:bodyPr>
            <a:normAutofit fontScale="90000"/>
          </a:bodyPr>
          <a:lstStyle/>
          <a:p>
            <a:pPr>
              <a:tabLst>
                <a:tab pos="268288" algn="l"/>
                <a:tab pos="361950" algn="l"/>
              </a:tabLst>
            </a:pPr>
            <a:r>
              <a:rPr lang="da-DK" sz="1200" dirty="0" smtClean="0">
                <a:solidFill>
                  <a:schemeClr val="bg1"/>
                </a:solidFill>
              </a:rPr>
              <a:t>     </a:t>
            </a:r>
            <a:r>
              <a:rPr lang="da-DK" sz="800" b="1" dirty="0" smtClean="0">
                <a:solidFill>
                  <a:schemeClr val="bg1"/>
                </a:solidFill>
              </a:rPr>
              <a:t>Jesper Berg</a:t>
            </a:r>
            <a:br>
              <a:rPr lang="da-DK" sz="800" b="1" dirty="0" smtClean="0">
                <a:solidFill>
                  <a:schemeClr val="bg1"/>
                </a:solidFill>
              </a:rPr>
            </a:br>
            <a:r>
              <a:rPr lang="da-DK" sz="800" b="1" dirty="0" smtClean="0">
                <a:solidFill>
                  <a:schemeClr val="bg1"/>
                </a:solidFill>
              </a:rPr>
              <a:t> 		</a:t>
            </a:r>
            <a:r>
              <a:rPr lang="da-DK" sz="800" dirty="0" smtClean="0">
                <a:solidFill>
                  <a:schemeClr val="bg1"/>
                </a:solidFill>
              </a:rPr>
              <a:t>Member of Executive Board – Nykredit Bank</a:t>
            </a:r>
            <a:br>
              <a:rPr lang="da-DK" sz="800" dirty="0" smtClean="0">
                <a:solidFill>
                  <a:schemeClr val="bg1"/>
                </a:solidFill>
              </a:rPr>
            </a:br>
            <a:r>
              <a:rPr lang="da-DK" sz="800" dirty="0" smtClean="0">
                <a:solidFill>
                  <a:schemeClr val="bg1"/>
                </a:solidFill>
              </a:rPr>
              <a:t> 		Regulatory Affairs and Rating</a:t>
            </a:r>
            <a:r>
              <a:rPr lang="da-DK" sz="800" b="1" dirty="0" smtClean="0">
                <a:solidFill>
                  <a:schemeClr val="bg1"/>
                </a:solidFill>
              </a:rPr>
              <a:t/>
            </a:r>
            <a:br>
              <a:rPr lang="da-DK" sz="800" b="1" dirty="0" smtClean="0">
                <a:solidFill>
                  <a:schemeClr val="bg1"/>
                </a:solidFill>
              </a:rPr>
            </a:br>
            <a:r>
              <a:rPr lang="da-DK" sz="800" b="1" dirty="0" smtClean="0">
                <a:solidFill>
                  <a:schemeClr val="bg1"/>
                </a:solidFill>
              </a:rPr>
              <a:t/>
            </a:r>
            <a:br>
              <a:rPr lang="da-DK" sz="800" b="1" dirty="0" smtClean="0">
                <a:solidFill>
                  <a:schemeClr val="bg1"/>
                </a:solidFill>
              </a:rPr>
            </a:br>
            <a:r>
              <a:rPr lang="da-DK" sz="800" b="1" dirty="0" smtClean="0">
                <a:solidFill>
                  <a:schemeClr val="bg1"/>
                </a:solidFill>
              </a:rPr>
              <a:t> 	Christian Sinding Bentzen</a:t>
            </a:r>
            <a:br>
              <a:rPr lang="da-DK" sz="800" b="1" dirty="0" smtClean="0">
                <a:solidFill>
                  <a:schemeClr val="bg1"/>
                </a:solidFill>
              </a:rPr>
            </a:br>
            <a:r>
              <a:rPr lang="da-DK" sz="800" b="1" dirty="0" smtClean="0">
                <a:solidFill>
                  <a:schemeClr val="bg1"/>
                </a:solidFill>
              </a:rPr>
              <a:t>		</a:t>
            </a:r>
            <a:r>
              <a:rPr lang="da-DK" sz="800" dirty="0" smtClean="0">
                <a:solidFill>
                  <a:schemeClr val="bg1"/>
                </a:solidFill>
              </a:rPr>
              <a:t>Senior Analyst</a:t>
            </a:r>
            <a:br>
              <a:rPr lang="da-DK" sz="800" dirty="0" smtClean="0">
                <a:solidFill>
                  <a:schemeClr val="bg1"/>
                </a:solidFill>
              </a:rPr>
            </a:br>
            <a:r>
              <a:rPr lang="da-DK" sz="800" dirty="0" smtClean="0">
                <a:solidFill>
                  <a:schemeClr val="bg1"/>
                </a:solidFill>
              </a:rPr>
              <a:t>		Regulatory Affairs and Rating</a:t>
            </a:r>
            <a:endParaRPr lang="da-DK" sz="800" dirty="0">
              <a:solidFill>
                <a:schemeClr val="bg1"/>
              </a:solidFill>
            </a:endParaRPr>
          </a:p>
        </p:txBody>
      </p:sp>
      <p:pic>
        <p:nvPicPr>
          <p:cNvPr id="19" name="Picture 3"/>
          <p:cNvPicPr>
            <a:picLocks noChangeAspect="1" noChangeArrowheads="1"/>
          </p:cNvPicPr>
          <p:nvPr/>
        </p:nvPicPr>
        <p:blipFill>
          <a:blip r:embed="rId2" cstate="print"/>
          <a:srcRect/>
          <a:stretch>
            <a:fillRect/>
          </a:stretch>
        </p:blipFill>
        <p:spPr bwMode="auto">
          <a:xfrm>
            <a:off x="1557867" y="923880"/>
            <a:ext cx="6053666" cy="3825979"/>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dato 2"/>
          <p:cNvSpPr>
            <a:spLocks noGrp="1"/>
          </p:cNvSpPr>
          <p:nvPr>
            <p:ph type="dt" sz="half" idx="10"/>
          </p:nvPr>
        </p:nvSpPr>
        <p:spPr/>
        <p:txBody>
          <a:bodyPr/>
          <a:lstStyle/>
          <a:p>
            <a:fld id="{321EDADB-AA28-4395-910C-0EB61F3FE831}" type="datetime2">
              <a:rPr lang="da-DK" smtClean="0"/>
              <a:pPr/>
              <a:t>10. september 2014</a:t>
            </a:fld>
            <a:endParaRPr lang="da-DK" dirty="0"/>
          </a:p>
        </p:txBody>
      </p:sp>
      <p:sp>
        <p:nvSpPr>
          <p:cNvPr id="4" name="Pladsholder til sidefod 3"/>
          <p:cNvSpPr>
            <a:spLocks noGrp="1"/>
          </p:cNvSpPr>
          <p:nvPr>
            <p:ph type="ftr" sz="quarter" idx="11"/>
          </p:nvPr>
        </p:nvSpPr>
        <p:spPr/>
        <p:txBody>
          <a:bodyPr/>
          <a:lstStyle/>
          <a:p>
            <a:endParaRPr lang="da-DK" dirty="0"/>
          </a:p>
        </p:txBody>
      </p:sp>
      <p:sp>
        <p:nvSpPr>
          <p:cNvPr id="5" name="Pladsholder til diasnummer 4"/>
          <p:cNvSpPr>
            <a:spLocks noGrp="1"/>
          </p:cNvSpPr>
          <p:nvPr>
            <p:ph type="sldNum" sz="quarter" idx="12"/>
          </p:nvPr>
        </p:nvSpPr>
        <p:spPr/>
        <p:txBody>
          <a:bodyPr/>
          <a:lstStyle/>
          <a:p>
            <a:fld id="{FCD6DE5C-C32F-43B7-B2E0-60959F05D63A}" type="slidenum">
              <a:rPr lang="da-DK" smtClean="0"/>
              <a:pPr/>
              <a:t>8</a:t>
            </a:fld>
            <a:endParaRPr lang="da-DK" dirty="0"/>
          </a:p>
        </p:txBody>
      </p:sp>
      <p:sp>
        <p:nvSpPr>
          <p:cNvPr id="16" name="Rektangel 15"/>
          <p:cNvSpPr/>
          <p:nvPr/>
        </p:nvSpPr>
        <p:spPr>
          <a:xfrm>
            <a:off x="190500" y="-1"/>
            <a:ext cx="4464000" cy="829733"/>
          </a:xfrm>
          <a:prstGeom prst="rect">
            <a:avLst/>
          </a:prstGeom>
          <a:solidFill>
            <a:schemeClr val="bg2">
              <a:lumMod val="1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4" name="Tekstboks 13"/>
          <p:cNvSpPr txBox="1"/>
          <p:nvPr/>
        </p:nvSpPr>
        <p:spPr>
          <a:xfrm>
            <a:off x="195469" y="-1"/>
            <a:ext cx="4446105" cy="246221"/>
          </a:xfrm>
          <a:prstGeom prst="rect">
            <a:avLst/>
          </a:prstGeom>
          <a:noFill/>
        </p:spPr>
        <p:txBody>
          <a:bodyPr wrap="square" rtlCol="0">
            <a:spAutoFit/>
          </a:bodyPr>
          <a:lstStyle/>
          <a:p>
            <a:pPr algn="ctr"/>
            <a:r>
              <a:rPr lang="da-DK" sz="1000" b="1" dirty="0" err="1" smtClean="0">
                <a:solidFill>
                  <a:schemeClr val="bg1"/>
                </a:solidFill>
              </a:rPr>
              <a:t>Risk</a:t>
            </a:r>
            <a:r>
              <a:rPr lang="da-DK" sz="1000" b="1" dirty="0" smtClean="0">
                <a:solidFill>
                  <a:schemeClr val="bg1"/>
                </a:solidFill>
              </a:rPr>
              <a:t> </a:t>
            </a:r>
            <a:r>
              <a:rPr lang="da-DK" sz="1000" b="1" dirty="0" err="1" smtClean="0">
                <a:solidFill>
                  <a:schemeClr val="bg1"/>
                </a:solidFill>
              </a:rPr>
              <a:t>Allocation</a:t>
            </a:r>
            <a:r>
              <a:rPr lang="da-DK" sz="1000" b="1" dirty="0" smtClean="0">
                <a:solidFill>
                  <a:schemeClr val="bg1"/>
                </a:solidFill>
              </a:rPr>
              <a:t> in the Danish and UK System</a:t>
            </a:r>
            <a:endParaRPr lang="da-DK" sz="1000" b="1" dirty="0">
              <a:solidFill>
                <a:schemeClr val="bg1"/>
              </a:solidFill>
            </a:endParaRPr>
          </a:p>
        </p:txBody>
      </p:sp>
      <p:sp>
        <p:nvSpPr>
          <p:cNvPr id="20" name="Pladsholder til tekst 6"/>
          <p:cNvSpPr>
            <a:spLocks noGrp="1"/>
          </p:cNvSpPr>
          <p:nvPr>
            <p:ph type="body" sz="quarter" idx="17"/>
          </p:nvPr>
        </p:nvSpPr>
        <p:spPr>
          <a:xfrm>
            <a:off x="799650" y="4608450"/>
            <a:ext cx="7430400" cy="202500"/>
          </a:xfrm>
        </p:spPr>
        <p:txBody>
          <a:bodyPr/>
          <a:lstStyle/>
          <a:p>
            <a:r>
              <a:rPr lang="da-DK" dirty="0" smtClean="0"/>
              <a:t>Source: EMF and national mortgage institutions.</a:t>
            </a:r>
            <a:endParaRPr lang="da-DK" dirty="0"/>
          </a:p>
        </p:txBody>
      </p:sp>
      <p:graphicFrame>
        <p:nvGraphicFramePr>
          <p:cNvPr id="1026" name="Object 2"/>
          <p:cNvGraphicFramePr>
            <a:graphicFrameLocks noChangeAspect="1"/>
          </p:cNvGraphicFramePr>
          <p:nvPr/>
        </p:nvGraphicFramePr>
        <p:xfrm>
          <a:off x="511021" y="1943411"/>
          <a:ext cx="8569052" cy="889241"/>
        </p:xfrm>
        <a:graphic>
          <a:graphicData uri="http://schemas.openxmlformats.org/presentationml/2006/ole">
            <mc:AlternateContent xmlns:mc="http://schemas.openxmlformats.org/markup-compatibility/2006">
              <mc:Choice xmlns:v="urn:schemas-microsoft-com:vml" Requires="v">
                <p:oleObj spid="_x0000_s1027" name="Dokument" r:id="rId4" imgW="6256723" imgH="868263" progId="Word.Document.12">
                  <p:embed/>
                </p:oleObj>
              </mc:Choice>
              <mc:Fallback>
                <p:oleObj name="Dokument" r:id="rId4" imgW="6256723" imgH="868263" progId="Word.Documen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1021" y="1943411"/>
                        <a:ext cx="8569052" cy="889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 name="Titel 7"/>
          <p:cNvSpPr>
            <a:spLocks noGrp="1"/>
          </p:cNvSpPr>
          <p:nvPr>
            <p:ph type="title"/>
          </p:nvPr>
        </p:nvSpPr>
        <p:spPr>
          <a:xfrm>
            <a:off x="4667550" y="-1"/>
            <a:ext cx="4464000" cy="838201"/>
          </a:xfrm>
          <a:solidFill>
            <a:schemeClr val="tx2"/>
          </a:solidFill>
          <a:ln>
            <a:solidFill>
              <a:srgbClr val="E8E8E8"/>
            </a:solidFill>
            <a:prstDash val="solid"/>
          </a:ln>
        </p:spPr>
        <p:txBody>
          <a:bodyPr>
            <a:normAutofit fontScale="90000"/>
          </a:bodyPr>
          <a:lstStyle/>
          <a:p>
            <a:pPr>
              <a:tabLst>
                <a:tab pos="268288" algn="l"/>
                <a:tab pos="361950" algn="l"/>
              </a:tabLst>
            </a:pPr>
            <a:r>
              <a:rPr lang="da-DK" sz="1200" dirty="0" smtClean="0">
                <a:solidFill>
                  <a:schemeClr val="bg1"/>
                </a:solidFill>
              </a:rPr>
              <a:t>     </a:t>
            </a:r>
            <a:r>
              <a:rPr lang="da-DK" sz="800" b="1" dirty="0" smtClean="0">
                <a:solidFill>
                  <a:schemeClr val="bg1"/>
                </a:solidFill>
              </a:rPr>
              <a:t>Jesper Berg</a:t>
            </a:r>
            <a:br>
              <a:rPr lang="da-DK" sz="800" b="1" dirty="0" smtClean="0">
                <a:solidFill>
                  <a:schemeClr val="bg1"/>
                </a:solidFill>
              </a:rPr>
            </a:br>
            <a:r>
              <a:rPr lang="da-DK" sz="800" b="1" dirty="0" smtClean="0">
                <a:solidFill>
                  <a:schemeClr val="bg1"/>
                </a:solidFill>
              </a:rPr>
              <a:t> 		</a:t>
            </a:r>
            <a:r>
              <a:rPr lang="da-DK" sz="800" dirty="0" smtClean="0">
                <a:solidFill>
                  <a:schemeClr val="bg1"/>
                </a:solidFill>
              </a:rPr>
              <a:t>Member of Executive Board – Nykredit Bank</a:t>
            </a:r>
            <a:br>
              <a:rPr lang="da-DK" sz="800" dirty="0" smtClean="0">
                <a:solidFill>
                  <a:schemeClr val="bg1"/>
                </a:solidFill>
              </a:rPr>
            </a:br>
            <a:r>
              <a:rPr lang="da-DK" sz="800" dirty="0" smtClean="0">
                <a:solidFill>
                  <a:schemeClr val="bg1"/>
                </a:solidFill>
              </a:rPr>
              <a:t> 		Regulatory Affairs and Rating</a:t>
            </a:r>
            <a:r>
              <a:rPr lang="da-DK" sz="800" b="1" dirty="0" smtClean="0">
                <a:solidFill>
                  <a:schemeClr val="bg1"/>
                </a:solidFill>
              </a:rPr>
              <a:t/>
            </a:r>
            <a:br>
              <a:rPr lang="da-DK" sz="800" b="1" dirty="0" smtClean="0">
                <a:solidFill>
                  <a:schemeClr val="bg1"/>
                </a:solidFill>
              </a:rPr>
            </a:br>
            <a:r>
              <a:rPr lang="da-DK" sz="800" b="1" dirty="0" smtClean="0">
                <a:solidFill>
                  <a:schemeClr val="bg1"/>
                </a:solidFill>
              </a:rPr>
              <a:t/>
            </a:r>
            <a:br>
              <a:rPr lang="da-DK" sz="800" b="1" dirty="0" smtClean="0">
                <a:solidFill>
                  <a:schemeClr val="bg1"/>
                </a:solidFill>
              </a:rPr>
            </a:br>
            <a:r>
              <a:rPr lang="da-DK" sz="800" b="1" dirty="0" smtClean="0">
                <a:solidFill>
                  <a:schemeClr val="bg1"/>
                </a:solidFill>
              </a:rPr>
              <a:t> 	Christian Sinding Bentzen</a:t>
            </a:r>
            <a:br>
              <a:rPr lang="da-DK" sz="800" b="1" dirty="0" smtClean="0">
                <a:solidFill>
                  <a:schemeClr val="bg1"/>
                </a:solidFill>
              </a:rPr>
            </a:br>
            <a:r>
              <a:rPr lang="da-DK" sz="800" b="1" dirty="0" smtClean="0">
                <a:solidFill>
                  <a:schemeClr val="bg1"/>
                </a:solidFill>
              </a:rPr>
              <a:t>		</a:t>
            </a:r>
            <a:r>
              <a:rPr lang="da-DK" sz="800" dirty="0" smtClean="0">
                <a:solidFill>
                  <a:schemeClr val="bg1"/>
                </a:solidFill>
              </a:rPr>
              <a:t>Senior Analyst</a:t>
            </a:r>
            <a:br>
              <a:rPr lang="da-DK" sz="800" dirty="0" smtClean="0">
                <a:solidFill>
                  <a:schemeClr val="bg1"/>
                </a:solidFill>
              </a:rPr>
            </a:br>
            <a:r>
              <a:rPr lang="da-DK" sz="800" dirty="0" smtClean="0">
                <a:solidFill>
                  <a:schemeClr val="bg1"/>
                </a:solidFill>
              </a:rPr>
              <a:t>		Regulatory Affairs and Rating</a:t>
            </a:r>
            <a:endParaRPr lang="da-DK" sz="800" dirty="0">
              <a:solidFill>
                <a:schemeClr val="bg1"/>
              </a:soli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dato 2"/>
          <p:cNvSpPr>
            <a:spLocks noGrp="1"/>
          </p:cNvSpPr>
          <p:nvPr>
            <p:ph type="dt" sz="half" idx="10"/>
          </p:nvPr>
        </p:nvSpPr>
        <p:spPr/>
        <p:txBody>
          <a:bodyPr/>
          <a:lstStyle/>
          <a:p>
            <a:fld id="{321EDADB-AA28-4395-910C-0EB61F3FE831}" type="datetime2">
              <a:rPr lang="da-DK" smtClean="0"/>
              <a:pPr/>
              <a:t>10. september 2014</a:t>
            </a:fld>
            <a:endParaRPr lang="da-DK" dirty="0"/>
          </a:p>
        </p:txBody>
      </p:sp>
      <p:sp>
        <p:nvSpPr>
          <p:cNvPr id="4" name="Pladsholder til sidefod 3"/>
          <p:cNvSpPr>
            <a:spLocks noGrp="1"/>
          </p:cNvSpPr>
          <p:nvPr>
            <p:ph type="ftr" sz="quarter" idx="11"/>
          </p:nvPr>
        </p:nvSpPr>
        <p:spPr/>
        <p:txBody>
          <a:bodyPr/>
          <a:lstStyle/>
          <a:p>
            <a:endParaRPr lang="da-DK" dirty="0"/>
          </a:p>
        </p:txBody>
      </p:sp>
      <p:sp>
        <p:nvSpPr>
          <p:cNvPr id="5" name="Pladsholder til diasnummer 4"/>
          <p:cNvSpPr>
            <a:spLocks noGrp="1"/>
          </p:cNvSpPr>
          <p:nvPr>
            <p:ph type="sldNum" sz="quarter" idx="12"/>
          </p:nvPr>
        </p:nvSpPr>
        <p:spPr/>
        <p:txBody>
          <a:bodyPr/>
          <a:lstStyle/>
          <a:p>
            <a:fld id="{FCD6DE5C-C32F-43B7-B2E0-60959F05D63A}" type="slidenum">
              <a:rPr lang="da-DK" smtClean="0"/>
              <a:pPr/>
              <a:t>9</a:t>
            </a:fld>
            <a:endParaRPr lang="da-DK" dirty="0"/>
          </a:p>
        </p:txBody>
      </p:sp>
      <p:sp>
        <p:nvSpPr>
          <p:cNvPr id="16" name="Rektangel 15"/>
          <p:cNvSpPr/>
          <p:nvPr/>
        </p:nvSpPr>
        <p:spPr>
          <a:xfrm>
            <a:off x="190500" y="0"/>
            <a:ext cx="4464000" cy="812800"/>
          </a:xfrm>
          <a:prstGeom prst="rect">
            <a:avLst/>
          </a:prstGeom>
          <a:solidFill>
            <a:schemeClr val="bg2">
              <a:lumMod val="1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4" name="Tekstboks 13"/>
          <p:cNvSpPr txBox="1"/>
          <p:nvPr/>
        </p:nvSpPr>
        <p:spPr>
          <a:xfrm>
            <a:off x="195469" y="-1"/>
            <a:ext cx="4446105" cy="246221"/>
          </a:xfrm>
          <a:prstGeom prst="rect">
            <a:avLst/>
          </a:prstGeom>
          <a:noFill/>
        </p:spPr>
        <p:txBody>
          <a:bodyPr wrap="square" rtlCol="0">
            <a:spAutoFit/>
          </a:bodyPr>
          <a:lstStyle/>
          <a:p>
            <a:pPr algn="ctr"/>
            <a:r>
              <a:rPr lang="da-DK" sz="1000" b="1" dirty="0" smtClean="0">
                <a:solidFill>
                  <a:schemeClr val="bg1"/>
                </a:solidFill>
              </a:rPr>
              <a:t>The performance of the Danish and the UK system</a:t>
            </a:r>
            <a:endParaRPr lang="da-DK" sz="1000" b="1" dirty="0">
              <a:solidFill>
                <a:schemeClr val="bg1"/>
              </a:solidFill>
            </a:endParaRPr>
          </a:p>
        </p:txBody>
      </p:sp>
      <p:sp>
        <p:nvSpPr>
          <p:cNvPr id="15" name="Tekstboks 14"/>
          <p:cNvSpPr txBox="1"/>
          <p:nvPr/>
        </p:nvSpPr>
        <p:spPr>
          <a:xfrm>
            <a:off x="155713" y="181079"/>
            <a:ext cx="2232000" cy="200055"/>
          </a:xfrm>
          <a:prstGeom prst="rect">
            <a:avLst/>
          </a:prstGeom>
          <a:noFill/>
        </p:spPr>
        <p:txBody>
          <a:bodyPr wrap="square" rtlCol="0">
            <a:spAutoFit/>
          </a:bodyPr>
          <a:lstStyle/>
          <a:p>
            <a:pPr algn="ctr"/>
            <a:r>
              <a:rPr lang="da-DK" sz="700" dirty="0" err="1" smtClean="0">
                <a:solidFill>
                  <a:srgbClr val="C0C0C0"/>
                </a:solidFill>
              </a:rPr>
              <a:t>Affordability</a:t>
            </a:r>
            <a:endParaRPr lang="da-DK" sz="700" dirty="0">
              <a:solidFill>
                <a:srgbClr val="C0C0C0"/>
              </a:solidFill>
            </a:endParaRPr>
          </a:p>
        </p:txBody>
      </p:sp>
      <p:sp>
        <p:nvSpPr>
          <p:cNvPr id="23" name="Tekstboks 22"/>
          <p:cNvSpPr txBox="1"/>
          <p:nvPr/>
        </p:nvSpPr>
        <p:spPr>
          <a:xfrm>
            <a:off x="198783" y="332650"/>
            <a:ext cx="2305877" cy="200055"/>
          </a:xfrm>
          <a:prstGeom prst="rect">
            <a:avLst/>
          </a:prstGeom>
          <a:noFill/>
        </p:spPr>
        <p:txBody>
          <a:bodyPr wrap="square" rtlCol="0">
            <a:spAutoFit/>
          </a:bodyPr>
          <a:lstStyle/>
          <a:p>
            <a:pPr algn="ctr"/>
            <a:r>
              <a:rPr lang="da-DK" sz="700" dirty="0" smtClean="0">
                <a:solidFill>
                  <a:srgbClr val="C0C0C0"/>
                </a:solidFill>
              </a:rPr>
              <a:t> </a:t>
            </a:r>
            <a:r>
              <a:rPr lang="da-DK" sz="700" dirty="0" err="1" smtClean="0">
                <a:solidFill>
                  <a:srgbClr val="C0C0C0"/>
                </a:solidFill>
              </a:rPr>
              <a:t>Resilience</a:t>
            </a:r>
            <a:r>
              <a:rPr lang="da-DK" sz="700" dirty="0" smtClean="0">
                <a:solidFill>
                  <a:srgbClr val="C0C0C0"/>
                </a:solidFill>
              </a:rPr>
              <a:t> </a:t>
            </a:r>
            <a:r>
              <a:rPr lang="da-DK" sz="700" dirty="0" err="1" smtClean="0">
                <a:solidFill>
                  <a:srgbClr val="C0C0C0"/>
                </a:solidFill>
              </a:rPr>
              <a:t>towards</a:t>
            </a:r>
            <a:r>
              <a:rPr lang="da-DK" sz="700" dirty="0" smtClean="0">
                <a:solidFill>
                  <a:srgbClr val="C0C0C0"/>
                </a:solidFill>
              </a:rPr>
              <a:t> </a:t>
            </a:r>
            <a:r>
              <a:rPr lang="da-DK" sz="700" dirty="0" err="1" smtClean="0">
                <a:solidFill>
                  <a:srgbClr val="C0C0C0"/>
                </a:solidFill>
              </a:rPr>
              <a:t>falling</a:t>
            </a:r>
            <a:r>
              <a:rPr lang="da-DK" sz="700" dirty="0" smtClean="0">
                <a:solidFill>
                  <a:srgbClr val="C0C0C0"/>
                </a:solidFill>
              </a:rPr>
              <a:t> house </a:t>
            </a:r>
            <a:r>
              <a:rPr lang="da-DK" sz="700" dirty="0" err="1" smtClean="0">
                <a:solidFill>
                  <a:srgbClr val="C0C0C0"/>
                </a:solidFill>
              </a:rPr>
              <a:t>prices</a:t>
            </a:r>
            <a:r>
              <a:rPr lang="da-DK" sz="700" dirty="0" smtClean="0">
                <a:solidFill>
                  <a:srgbClr val="C0C0C0"/>
                </a:solidFill>
              </a:rPr>
              <a:t> </a:t>
            </a:r>
            <a:endParaRPr lang="da-DK" sz="700" dirty="0">
              <a:solidFill>
                <a:srgbClr val="C0C0C0"/>
              </a:solidFill>
            </a:endParaRPr>
          </a:p>
        </p:txBody>
      </p:sp>
      <p:sp>
        <p:nvSpPr>
          <p:cNvPr id="25" name="Tekstboks 24"/>
          <p:cNvSpPr txBox="1"/>
          <p:nvPr/>
        </p:nvSpPr>
        <p:spPr>
          <a:xfrm>
            <a:off x="198781" y="494161"/>
            <a:ext cx="2458800" cy="200055"/>
          </a:xfrm>
          <a:prstGeom prst="rect">
            <a:avLst/>
          </a:prstGeom>
          <a:noFill/>
        </p:spPr>
        <p:txBody>
          <a:bodyPr wrap="square" rtlCol="0">
            <a:spAutoFit/>
          </a:bodyPr>
          <a:lstStyle/>
          <a:p>
            <a:pPr algn="ctr"/>
            <a:r>
              <a:rPr lang="da-DK" sz="700" dirty="0" err="1" smtClean="0">
                <a:solidFill>
                  <a:srgbClr val="C0C0C0"/>
                </a:solidFill>
              </a:rPr>
              <a:t>Robustness</a:t>
            </a:r>
            <a:r>
              <a:rPr lang="da-DK" sz="700" dirty="0" smtClean="0">
                <a:solidFill>
                  <a:srgbClr val="C0C0C0"/>
                </a:solidFill>
              </a:rPr>
              <a:t> </a:t>
            </a:r>
            <a:r>
              <a:rPr lang="da-DK" sz="700" dirty="0" err="1" smtClean="0">
                <a:solidFill>
                  <a:srgbClr val="C0C0C0"/>
                </a:solidFill>
              </a:rPr>
              <a:t>during</a:t>
            </a:r>
            <a:r>
              <a:rPr lang="da-DK" sz="700" dirty="0" smtClean="0">
                <a:solidFill>
                  <a:srgbClr val="C0C0C0"/>
                </a:solidFill>
              </a:rPr>
              <a:t> and </a:t>
            </a:r>
            <a:r>
              <a:rPr lang="da-DK" sz="700" dirty="0" err="1" smtClean="0">
                <a:solidFill>
                  <a:srgbClr val="C0C0C0"/>
                </a:solidFill>
              </a:rPr>
              <a:t>after</a:t>
            </a:r>
            <a:r>
              <a:rPr lang="da-DK" sz="700" dirty="0" smtClean="0">
                <a:solidFill>
                  <a:srgbClr val="C0C0C0"/>
                </a:solidFill>
              </a:rPr>
              <a:t> finansiel stress</a:t>
            </a:r>
            <a:endParaRPr lang="da-DK" sz="700" dirty="0">
              <a:solidFill>
                <a:srgbClr val="C0C0C0"/>
              </a:solidFill>
            </a:endParaRPr>
          </a:p>
        </p:txBody>
      </p:sp>
      <p:sp>
        <p:nvSpPr>
          <p:cNvPr id="26" name="Tekstboks 25"/>
          <p:cNvSpPr txBox="1"/>
          <p:nvPr/>
        </p:nvSpPr>
        <p:spPr>
          <a:xfrm>
            <a:off x="2524539" y="176109"/>
            <a:ext cx="2129400" cy="307777"/>
          </a:xfrm>
          <a:prstGeom prst="rect">
            <a:avLst/>
          </a:prstGeom>
          <a:noFill/>
        </p:spPr>
        <p:txBody>
          <a:bodyPr wrap="square" rtlCol="0">
            <a:spAutoFit/>
          </a:bodyPr>
          <a:lstStyle/>
          <a:p>
            <a:pPr algn="ctr"/>
            <a:r>
              <a:rPr lang="da-DK" sz="700" dirty="0" err="1" smtClean="0">
                <a:solidFill>
                  <a:srgbClr val="C0C0C0"/>
                </a:solidFill>
              </a:rPr>
              <a:t>Outstanding</a:t>
            </a:r>
            <a:r>
              <a:rPr lang="da-DK" sz="700" dirty="0" smtClean="0">
                <a:solidFill>
                  <a:srgbClr val="C0C0C0"/>
                </a:solidFill>
              </a:rPr>
              <a:t> </a:t>
            </a:r>
            <a:r>
              <a:rPr lang="da-DK" sz="700" dirty="0" err="1" smtClean="0">
                <a:solidFill>
                  <a:srgbClr val="C0C0C0"/>
                </a:solidFill>
              </a:rPr>
              <a:t>loans</a:t>
            </a:r>
            <a:r>
              <a:rPr lang="da-DK" sz="700" dirty="0" smtClean="0">
                <a:solidFill>
                  <a:srgbClr val="C0C0C0"/>
                </a:solidFill>
              </a:rPr>
              <a:t> and total </a:t>
            </a:r>
            <a:r>
              <a:rPr lang="da-DK" sz="700" dirty="0" err="1" smtClean="0">
                <a:solidFill>
                  <a:srgbClr val="C0C0C0"/>
                </a:solidFill>
              </a:rPr>
              <a:t>issuance</a:t>
            </a:r>
            <a:r>
              <a:rPr lang="da-DK" sz="700" dirty="0" smtClean="0">
                <a:solidFill>
                  <a:srgbClr val="C0C0C0"/>
                </a:solidFill>
              </a:rPr>
              <a:t> of </a:t>
            </a:r>
            <a:r>
              <a:rPr lang="da-DK" sz="700" dirty="0" err="1" smtClean="0">
                <a:solidFill>
                  <a:srgbClr val="C0C0C0"/>
                </a:solidFill>
              </a:rPr>
              <a:t>covered</a:t>
            </a:r>
            <a:r>
              <a:rPr lang="da-DK" sz="700" dirty="0" smtClean="0">
                <a:solidFill>
                  <a:srgbClr val="C0C0C0"/>
                </a:solidFill>
              </a:rPr>
              <a:t> </a:t>
            </a:r>
            <a:r>
              <a:rPr lang="da-DK" sz="700" dirty="0" err="1" smtClean="0">
                <a:solidFill>
                  <a:srgbClr val="C0C0C0"/>
                </a:solidFill>
              </a:rPr>
              <a:t>bonds</a:t>
            </a:r>
            <a:endParaRPr lang="da-DK" sz="700" dirty="0">
              <a:solidFill>
                <a:srgbClr val="C0C0C0"/>
              </a:solidFill>
            </a:endParaRPr>
          </a:p>
        </p:txBody>
      </p:sp>
      <p:sp>
        <p:nvSpPr>
          <p:cNvPr id="17" name="Pladsholder til indhold 1"/>
          <p:cNvSpPr>
            <a:spLocks noGrp="1"/>
          </p:cNvSpPr>
          <p:nvPr>
            <p:ph sz="quarter" idx="15"/>
          </p:nvPr>
        </p:nvSpPr>
        <p:spPr>
          <a:xfrm>
            <a:off x="856800" y="846920"/>
            <a:ext cx="7430400" cy="3542400"/>
          </a:xfrm>
        </p:spPr>
        <p:txBody>
          <a:bodyPr>
            <a:normAutofit fontScale="77500" lnSpcReduction="20000"/>
          </a:bodyPr>
          <a:lstStyle/>
          <a:p>
            <a:pPr marL="342900" lvl="0" indent="-342900">
              <a:buAutoNum type="arabicPeriod"/>
            </a:pPr>
            <a:r>
              <a:rPr lang="en-GB" dirty="0" smtClean="0"/>
              <a:t>A mortgage system should make it possible for households to acquire a home when they need it most i.e. early in an individual’s productive life when income and savings are likely to be lowest.</a:t>
            </a:r>
          </a:p>
          <a:p>
            <a:pPr marL="342900" lvl="0" indent="-342900">
              <a:buFont typeface="+mj-lt"/>
              <a:buAutoNum type="arabicPeriod"/>
            </a:pPr>
            <a:endParaRPr lang="en-GB" dirty="0" smtClean="0"/>
          </a:p>
          <a:p>
            <a:pPr marL="342900" lvl="0" indent="-342900">
              <a:buFont typeface="+mj-lt"/>
              <a:buAutoNum type="arabicPeriod"/>
            </a:pPr>
            <a:r>
              <a:rPr lang="en-GB" dirty="0" smtClean="0"/>
              <a:t>A mortgage system should be robust when house prices fall, e.g. a fall in house prices should not put the financial system at risk. The risks should be distributed to those who can handle them.</a:t>
            </a:r>
            <a:endParaRPr lang="da-DK" dirty="0" smtClean="0"/>
          </a:p>
          <a:p>
            <a:pPr marL="342900" lvl="0" indent="-342900">
              <a:buFont typeface="+mj-lt"/>
              <a:buAutoNum type="arabicPeriod"/>
            </a:pPr>
            <a:endParaRPr lang="da-DK" dirty="0" smtClean="0"/>
          </a:p>
          <a:p>
            <a:pPr marL="342900" lvl="0" indent="-342900">
              <a:buFont typeface="+mj-lt"/>
              <a:buAutoNum type="arabicPeriod"/>
            </a:pPr>
            <a:r>
              <a:rPr lang="en-GB" dirty="0" smtClean="0"/>
              <a:t>A mortgage system shall be able to continue to finance mortgage lending during and after a financial crisis.</a:t>
            </a:r>
            <a:endParaRPr lang="da-DK" dirty="0" smtClean="0"/>
          </a:p>
          <a:p>
            <a:pPr marL="342900" indent="-342900">
              <a:buFont typeface="+mj-lt"/>
              <a:buAutoNum type="arabicPeriod"/>
            </a:pPr>
            <a:endParaRPr lang="da-DK" dirty="0" smtClean="0"/>
          </a:p>
          <a:p>
            <a:pPr marL="342900" lvl="0" indent="-342900">
              <a:buFont typeface="+mj-lt"/>
              <a:buAutoNum type="arabicPeriod"/>
            </a:pPr>
            <a:r>
              <a:rPr lang="en-GB" dirty="0" smtClean="0"/>
              <a:t>Government involvement in the form of guarantees, regulatory benefits or other subsidies should be minimal.</a:t>
            </a:r>
            <a:endParaRPr lang="da-DK" dirty="0" smtClean="0"/>
          </a:p>
        </p:txBody>
      </p:sp>
      <p:sp>
        <p:nvSpPr>
          <p:cNvPr id="19" name="Tekstboks 18"/>
          <p:cNvSpPr txBox="1"/>
          <p:nvPr/>
        </p:nvSpPr>
        <p:spPr>
          <a:xfrm>
            <a:off x="2517915" y="402223"/>
            <a:ext cx="2129400" cy="200055"/>
          </a:xfrm>
          <a:prstGeom prst="rect">
            <a:avLst/>
          </a:prstGeom>
          <a:noFill/>
        </p:spPr>
        <p:txBody>
          <a:bodyPr wrap="square" rtlCol="0">
            <a:spAutoFit/>
          </a:bodyPr>
          <a:lstStyle/>
          <a:p>
            <a:pPr algn="ctr"/>
            <a:r>
              <a:rPr lang="da-DK" sz="700" dirty="0" err="1" smtClean="0">
                <a:solidFill>
                  <a:srgbClr val="C0C0C0"/>
                </a:solidFill>
              </a:rPr>
              <a:t>Government</a:t>
            </a:r>
            <a:r>
              <a:rPr lang="da-DK" sz="700" dirty="0" smtClean="0">
                <a:solidFill>
                  <a:srgbClr val="C0C0C0"/>
                </a:solidFill>
              </a:rPr>
              <a:t> intervention</a:t>
            </a:r>
            <a:endParaRPr lang="da-DK" sz="700" dirty="0">
              <a:solidFill>
                <a:srgbClr val="C0C0C0"/>
              </a:solidFill>
            </a:endParaRPr>
          </a:p>
        </p:txBody>
      </p:sp>
      <p:sp>
        <p:nvSpPr>
          <p:cNvPr id="28" name="Titel 7"/>
          <p:cNvSpPr>
            <a:spLocks noGrp="1"/>
          </p:cNvSpPr>
          <p:nvPr>
            <p:ph type="title"/>
          </p:nvPr>
        </p:nvSpPr>
        <p:spPr>
          <a:xfrm>
            <a:off x="4667550" y="-1"/>
            <a:ext cx="4464000" cy="821267"/>
          </a:xfrm>
          <a:solidFill>
            <a:schemeClr val="tx2"/>
          </a:solidFill>
          <a:ln>
            <a:solidFill>
              <a:srgbClr val="E8E8E8"/>
            </a:solidFill>
            <a:prstDash val="solid"/>
          </a:ln>
        </p:spPr>
        <p:txBody>
          <a:bodyPr>
            <a:normAutofit fontScale="90000"/>
          </a:bodyPr>
          <a:lstStyle/>
          <a:p>
            <a:pPr>
              <a:tabLst>
                <a:tab pos="268288" algn="l"/>
                <a:tab pos="361950" algn="l"/>
              </a:tabLst>
            </a:pPr>
            <a:r>
              <a:rPr lang="da-DK" sz="1200" dirty="0" smtClean="0">
                <a:solidFill>
                  <a:schemeClr val="bg1"/>
                </a:solidFill>
              </a:rPr>
              <a:t>     </a:t>
            </a:r>
            <a:r>
              <a:rPr lang="da-DK" sz="800" b="1" dirty="0" smtClean="0">
                <a:solidFill>
                  <a:schemeClr val="bg1"/>
                </a:solidFill>
              </a:rPr>
              <a:t>Jesper Berg</a:t>
            </a:r>
            <a:br>
              <a:rPr lang="da-DK" sz="800" b="1" dirty="0" smtClean="0">
                <a:solidFill>
                  <a:schemeClr val="bg1"/>
                </a:solidFill>
              </a:rPr>
            </a:br>
            <a:r>
              <a:rPr lang="da-DK" sz="800" b="1" dirty="0" smtClean="0">
                <a:solidFill>
                  <a:schemeClr val="bg1"/>
                </a:solidFill>
              </a:rPr>
              <a:t> 		</a:t>
            </a:r>
            <a:r>
              <a:rPr lang="da-DK" sz="800" dirty="0" smtClean="0">
                <a:solidFill>
                  <a:schemeClr val="bg1"/>
                </a:solidFill>
              </a:rPr>
              <a:t>Member of Executive Board – Nykredit Bank</a:t>
            </a:r>
            <a:br>
              <a:rPr lang="da-DK" sz="800" dirty="0" smtClean="0">
                <a:solidFill>
                  <a:schemeClr val="bg1"/>
                </a:solidFill>
              </a:rPr>
            </a:br>
            <a:r>
              <a:rPr lang="da-DK" sz="800" dirty="0" smtClean="0">
                <a:solidFill>
                  <a:schemeClr val="bg1"/>
                </a:solidFill>
              </a:rPr>
              <a:t> 		Regulatory Affairs and Rating</a:t>
            </a:r>
            <a:r>
              <a:rPr lang="da-DK" sz="800" b="1" dirty="0" smtClean="0">
                <a:solidFill>
                  <a:schemeClr val="bg1"/>
                </a:solidFill>
              </a:rPr>
              <a:t/>
            </a:r>
            <a:br>
              <a:rPr lang="da-DK" sz="800" b="1" dirty="0" smtClean="0">
                <a:solidFill>
                  <a:schemeClr val="bg1"/>
                </a:solidFill>
              </a:rPr>
            </a:br>
            <a:r>
              <a:rPr lang="da-DK" sz="800" b="1" dirty="0" smtClean="0">
                <a:solidFill>
                  <a:schemeClr val="bg1"/>
                </a:solidFill>
              </a:rPr>
              <a:t/>
            </a:r>
            <a:br>
              <a:rPr lang="da-DK" sz="800" b="1" dirty="0" smtClean="0">
                <a:solidFill>
                  <a:schemeClr val="bg1"/>
                </a:solidFill>
              </a:rPr>
            </a:br>
            <a:r>
              <a:rPr lang="da-DK" sz="800" b="1" dirty="0" smtClean="0">
                <a:solidFill>
                  <a:schemeClr val="bg1"/>
                </a:solidFill>
              </a:rPr>
              <a:t> 	Christian Sinding Bentzen</a:t>
            </a:r>
            <a:br>
              <a:rPr lang="da-DK" sz="800" b="1" dirty="0" smtClean="0">
                <a:solidFill>
                  <a:schemeClr val="bg1"/>
                </a:solidFill>
              </a:rPr>
            </a:br>
            <a:r>
              <a:rPr lang="da-DK" sz="800" b="1" dirty="0" smtClean="0">
                <a:solidFill>
                  <a:schemeClr val="bg1"/>
                </a:solidFill>
              </a:rPr>
              <a:t>		</a:t>
            </a:r>
            <a:r>
              <a:rPr lang="da-DK" sz="800" dirty="0" smtClean="0">
                <a:solidFill>
                  <a:schemeClr val="bg1"/>
                </a:solidFill>
              </a:rPr>
              <a:t>Senior Analyst</a:t>
            </a:r>
            <a:br>
              <a:rPr lang="da-DK" sz="800" dirty="0" smtClean="0">
                <a:solidFill>
                  <a:schemeClr val="bg1"/>
                </a:solidFill>
              </a:rPr>
            </a:br>
            <a:r>
              <a:rPr lang="da-DK" sz="800" dirty="0" smtClean="0">
                <a:solidFill>
                  <a:schemeClr val="bg1"/>
                </a:solidFill>
              </a:rPr>
              <a:t>		Regulatory Affairs and Rating</a:t>
            </a:r>
            <a:endParaRPr lang="da-DK" sz="800"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a:themeElements>
    <a:clrScheme name="Nykredit">
      <a:dk1>
        <a:srgbClr val="5B6770"/>
      </a:dk1>
      <a:lt1>
        <a:sysClr val="window" lastClr="FFFFFF"/>
      </a:lt1>
      <a:dk2>
        <a:srgbClr val="10137C"/>
      </a:dk2>
      <a:lt2>
        <a:srgbClr val="F4F5F8"/>
      </a:lt2>
      <a:accent1>
        <a:srgbClr val="A0A8AC"/>
      </a:accent1>
      <a:accent2>
        <a:srgbClr val="ABCAE9"/>
      </a:accent2>
      <a:accent3>
        <a:srgbClr val="418EDE"/>
      </a:accent3>
      <a:accent4>
        <a:srgbClr val="C6007E"/>
      </a:accent4>
      <a:accent5>
        <a:srgbClr val="009681"/>
      </a:accent5>
      <a:accent6>
        <a:srgbClr val="6DCDB8"/>
      </a:accent6>
      <a:hlink>
        <a:srgbClr val="008EAA"/>
      </a:hlink>
      <a:folHlink>
        <a:srgbClr val="68D2DF"/>
      </a:folHlink>
    </a:clrScheme>
    <a:fontScheme name="Verdana">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TotalTime>
  <Words>1311</Words>
  <Application>Microsoft Office PowerPoint</Application>
  <PresentationFormat>On-screen Show (16:9)</PresentationFormat>
  <Paragraphs>204</Paragraphs>
  <Slides>21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Blank</vt:lpstr>
      <vt:lpstr>Dokument</vt:lpstr>
      <vt:lpstr>PowerPoint Presentation</vt:lpstr>
      <vt:lpstr>     Jesper Berg    Member of Executive Board – Nykredit Bank    Regulatory Affairs and Rating    Christian Sinding Bentzen   Senior Analyst   Regulatory Affairs and Rating</vt:lpstr>
      <vt:lpstr>     Jesper Berg    Member of Executive Board – Nykredit Bank    Regulatory Affairs and Rating    Christian Sinding Bentzen   Senior Analyst   Regulatory Affairs and Rating</vt:lpstr>
      <vt:lpstr>     Jesper Berg    Member of Executive Board – Nykredit Bank    Regulatory Affairs and Rating    Christian Sinding Bentzen   Senior Analyst   Regulatory Affairs and Rating</vt:lpstr>
      <vt:lpstr>     Jesper Berg    Member of Executive Board – Nykredit Bank    Regulatory Affairs and Rating    Christian Sinding Bentzen   Senior Analyst   Regulatory Affairs and Rating</vt:lpstr>
      <vt:lpstr>     Jesper Berg    Member of Executive Board – Nykredit Bank    Regulatory Affairs and Rating    Christian Sinding Bentzen   Senior Analyst   Regulatory Affairs and Rating </vt:lpstr>
      <vt:lpstr>     Jesper Berg    Member of Executive Board – Nykredit Bank    Regulatory Affairs and Rating    Christian Sinding Bentzen   Senior Analyst   Regulatory Affairs and Rating</vt:lpstr>
      <vt:lpstr>     Jesper Berg    Member of Executive Board – Nykredit Bank    Regulatory Affairs and Rating    Christian Sinding Bentzen   Senior Analyst   Regulatory Affairs and Rating</vt:lpstr>
      <vt:lpstr>     Jesper Berg    Member of Executive Board – Nykredit Bank    Regulatory Affairs and Rating    Christian Sinding Bentzen   Senior Analyst   Regulatory Affairs and Rating</vt:lpstr>
      <vt:lpstr>     Jesper Berg    Member of Executive Board – Nykredit Bank    Regulatory Affairs and Rating    Christian Sinding Bentzen   Senior Analyst   Regulatory Affairs and Rating</vt:lpstr>
      <vt:lpstr>     Jesper Berg    Member of Executive Board – Nykredit Bank    Regulatory Affairs and Rating    Christian Sinding Bentzen   Senior Analyst   Regulatory Affairs and Rating</vt:lpstr>
      <vt:lpstr>     Jesper Berg    Member of Executive Board – Nykredit Bank    Regulatory Affairs and Rating    Christian Sinding Bentzen   Senior Analyst   Regulatory Affairs and Rating</vt:lpstr>
      <vt:lpstr>     Jesper Berg    Member of Executive Board – Nykredit Bank    Regulatory Affairs and Rating    Christian Sinding Bentzen   Senior Analyst   Regulatory Affairs and Rating</vt:lpstr>
      <vt:lpstr>     Jesper Berg    Member of Executive Board – Nykredit Bank    Regulatory Affairs and Rating    Christian Sinding Bentzen   Senior Analyst   Regulatory Affairs and Rating</vt:lpstr>
      <vt:lpstr>     Jesper Berg    Member of Executive Board – Nykredit Bank    Regulatory Affairs and Rating    Christian Sinding Bentzen   Senior Analyst   Regulatory Affairs and Rating</vt:lpstr>
      <vt:lpstr>     Jesper Berg    Member of Executive Board – Nykredit Bank    Regulatory Affairs and Rating    Christian Sinding Bentzen   Senior Analyst   Regulatory Affairs and Rating</vt:lpstr>
      <vt:lpstr>     Jesper Berg    Member of Executive Board – Nykredit Bank    Regulatory Affairs and Rating    Christian Sinding Bentzen   Senior Analyst   Regulatory Affairs and Rating</vt:lpstr>
      <vt:lpstr>     Jesper Berg    Member of Executive Board – Nykredit Bank    Regulatory Affairs and Rating    Christian Sinding Bentzen   Senior Analyst   Regulatory Affairs and Rating</vt:lpstr>
      <vt:lpstr>     Jesper Berg    Member of Executive Board – Nykredit Bank    Regulatory Affairs and Rating    Christian Sinding Bentzen   Senior Analyst   Regulatory Affairs and Rating</vt:lpstr>
      <vt:lpstr>     Jesper Berg    Member of Executive Board – Nykredit Bank    Regulatory Affairs and Rating    Christian Sinding Bentzen   Senior Analyst   Regulatory Affairs and Rating</vt:lpstr>
      <vt:lpstr>     Jesper Berg    Member of Executive Board – Nykredit Bank    Regulatory Affairs and Rating    Christian Sinding Bentzen   Senior Analyst   Regulatory Affairs and Rating</vt:lpstr>
    </vt:vector>
  </TitlesOfParts>
  <Company>Nykredit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Dias nummer 1</dc:title>
  <dc:creator>lnh</dc:creator>
  <cp:lastModifiedBy>BHollingshead</cp:lastModifiedBy>
  <cp:revision>27</cp:revision>
  <dcterms:created xsi:type="dcterms:W3CDTF">2014-09-10T08:43:57Z</dcterms:created>
  <dcterms:modified xsi:type="dcterms:W3CDTF">2014-09-10T14:09:56Z</dcterms:modified>
</cp:coreProperties>
</file>