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</p:sldIdLst>
  <p:sldSz cx="9144000" cy="5143500" type="screen16x9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rPortbl\Analytical\150649\6505181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rPortbl\Analytical\150649\6505181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rPortbl\Analytical\150649\6505181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1518266976184"/>
          <c:y val="2.9083227177622399E-2"/>
          <c:w val="0.84128576357012996"/>
          <c:h val="0.67739496591702997"/>
        </c:manualLayout>
      </c:layout>
      <c:lineChart>
        <c:grouping val="standard"/>
        <c:varyColors val="0"/>
        <c:ser>
          <c:idx val="0"/>
          <c:order val="0"/>
          <c:tx>
            <c:v>France</c:v>
          </c:tx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density'!$B$5:$B$85</c:f>
              <c:numCache>
                <c:formatCode>0</c:formatCode>
                <c:ptCount val="81"/>
                <c:pt idx="0">
                  <c:v>71.028173900341443</c:v>
                </c:pt>
                <c:pt idx="1">
                  <c:v>71.174247265689161</c:v>
                </c:pt>
                <c:pt idx="2">
                  <c:v>71.302061460368463</c:v>
                </c:pt>
                <c:pt idx="3">
                  <c:v>71.429875655047766</c:v>
                </c:pt>
                <c:pt idx="4">
                  <c:v>71.557689849727026</c:v>
                </c:pt>
                <c:pt idx="5">
                  <c:v>71.612467361732428</c:v>
                </c:pt>
                <c:pt idx="6">
                  <c:v>71.703763215074773</c:v>
                </c:pt>
                <c:pt idx="7">
                  <c:v>71.703763215074773</c:v>
                </c:pt>
                <c:pt idx="8">
                  <c:v>71.886354921759448</c:v>
                </c:pt>
                <c:pt idx="9">
                  <c:v>71.995909945770464</c:v>
                </c:pt>
                <c:pt idx="10">
                  <c:v>72.196760823123256</c:v>
                </c:pt>
                <c:pt idx="11">
                  <c:v>72.34283418847113</c:v>
                </c:pt>
                <c:pt idx="12">
                  <c:v>72.434130041813674</c:v>
                </c:pt>
                <c:pt idx="13">
                  <c:v>72.616721748498179</c:v>
                </c:pt>
                <c:pt idx="14">
                  <c:v>60.656964960651408</c:v>
                </c:pt>
                <c:pt idx="15">
                  <c:v>60.9491116913469</c:v>
                </c:pt>
                <c:pt idx="16">
                  <c:v>59.981375645918163</c:v>
                </c:pt>
                <c:pt idx="17">
                  <c:v>59.342304672521813</c:v>
                </c:pt>
                <c:pt idx="18">
                  <c:v>59.944857304581227</c:v>
                </c:pt>
                <c:pt idx="19">
                  <c:v>58.37456862709287</c:v>
                </c:pt>
                <c:pt idx="20">
                  <c:v>71.210765607026133</c:v>
                </c:pt>
                <c:pt idx="21">
                  <c:v>71.648985703069229</c:v>
                </c:pt>
                <c:pt idx="22">
                  <c:v>71.977650775101793</c:v>
                </c:pt>
                <c:pt idx="23">
                  <c:v>72.817572625851341</c:v>
                </c:pt>
                <c:pt idx="24">
                  <c:v>73.60271696459543</c:v>
                </c:pt>
                <c:pt idx="25">
                  <c:v>74.150492084649372</c:v>
                </c:pt>
                <c:pt idx="26">
                  <c:v>74.625230522029369</c:v>
                </c:pt>
                <c:pt idx="27">
                  <c:v>74.753044716708828</c:v>
                </c:pt>
                <c:pt idx="28">
                  <c:v>74.953895594062132</c:v>
                </c:pt>
                <c:pt idx="29">
                  <c:v>75.28256066609454</c:v>
                </c:pt>
                <c:pt idx="30">
                  <c:v>75.976409151496171</c:v>
                </c:pt>
                <c:pt idx="31">
                  <c:v>76.432888418208051</c:v>
                </c:pt>
                <c:pt idx="32">
                  <c:v>76.432888418208051</c:v>
                </c:pt>
                <c:pt idx="33">
                  <c:v>76.487665930213694</c:v>
                </c:pt>
                <c:pt idx="34">
                  <c:v>76.597220954224326</c:v>
                </c:pt>
                <c:pt idx="35">
                  <c:v>76.578961783555641</c:v>
                </c:pt>
                <c:pt idx="36">
                  <c:v>76.524184271550382</c:v>
                </c:pt>
                <c:pt idx="37">
                  <c:v>76.560702612887141</c:v>
                </c:pt>
                <c:pt idx="38">
                  <c:v>76.615480124892571</c:v>
                </c:pt>
                <c:pt idx="39">
                  <c:v>73.036682673872946</c:v>
                </c:pt>
                <c:pt idx="40">
                  <c:v>71.210765607026133</c:v>
                </c:pt>
                <c:pt idx="41">
                  <c:v>69.01966512680994</c:v>
                </c:pt>
                <c:pt idx="42">
                  <c:v>68.837073420125265</c:v>
                </c:pt>
                <c:pt idx="43">
                  <c:v>67.705004838680026</c:v>
                </c:pt>
                <c:pt idx="44">
                  <c:v>66.645972939909029</c:v>
                </c:pt>
                <c:pt idx="45">
                  <c:v>69.384848540179249</c:v>
                </c:pt>
                <c:pt idx="46">
                  <c:v>73.62097613526366</c:v>
                </c:pt>
                <c:pt idx="47">
                  <c:v>74.387861303339548</c:v>
                </c:pt>
                <c:pt idx="48">
                  <c:v>75.24604232475761</c:v>
                </c:pt>
                <c:pt idx="49">
                  <c:v>75.958149980827926</c:v>
                </c:pt>
                <c:pt idx="50">
                  <c:v>76</c:v>
                </c:pt>
                <c:pt idx="51">
                  <c:v>79</c:v>
                </c:pt>
                <c:pt idx="52">
                  <c:v>83</c:v>
                </c:pt>
                <c:pt idx="53">
                  <c:v>88</c:v>
                </c:pt>
                <c:pt idx="54">
                  <c:v>92</c:v>
                </c:pt>
                <c:pt idx="55">
                  <c:v>96</c:v>
                </c:pt>
                <c:pt idx="56">
                  <c:v>98</c:v>
                </c:pt>
                <c:pt idx="57">
                  <c:v>100</c:v>
                </c:pt>
                <c:pt idx="58">
                  <c:v>103</c:v>
                </c:pt>
                <c:pt idx="59">
                  <c:v>105</c:v>
                </c:pt>
                <c:pt idx="60">
                  <c:v>107</c:v>
                </c:pt>
                <c:pt idx="61">
                  <c:v>111</c:v>
                </c:pt>
                <c:pt idx="62">
                  <c:v>114</c:v>
                </c:pt>
                <c:pt idx="63">
                  <c:v>117</c:v>
                </c:pt>
                <c:pt idx="64">
                  <c:v>119</c:v>
                </c:pt>
                <c:pt idx="65">
                  <c:v>122</c:v>
                </c:pt>
                <c:pt idx="66">
                  <c:v>124</c:v>
                </c:pt>
                <c:pt idx="67">
                  <c:v>126</c:v>
                </c:pt>
                <c:pt idx="68">
                  <c:v>128</c:v>
                </c:pt>
                <c:pt idx="69">
                  <c:v>130</c:v>
                </c:pt>
                <c:pt idx="70">
                  <c:v>131</c:v>
                </c:pt>
                <c:pt idx="71">
                  <c:v>133</c:v>
                </c:pt>
                <c:pt idx="72">
                  <c:v>134</c:v>
                </c:pt>
                <c:pt idx="73">
                  <c:v>135</c:v>
                </c:pt>
                <c:pt idx="74">
                  <c:v>137</c:v>
                </c:pt>
                <c:pt idx="75">
                  <c:v>139</c:v>
                </c:pt>
                <c:pt idx="76">
                  <c:v>140</c:v>
                </c:pt>
                <c:pt idx="77">
                  <c:v>142</c:v>
                </c:pt>
                <c:pt idx="78">
                  <c:v>143</c:v>
                </c:pt>
                <c:pt idx="79">
                  <c:v>144</c:v>
                </c:pt>
                <c:pt idx="80">
                  <c:v>146</c:v>
                </c:pt>
              </c:numCache>
            </c:numRef>
          </c:val>
          <c:smooth val="0"/>
        </c:ser>
        <c:ser>
          <c:idx val="1"/>
          <c:order val="1"/>
          <c:tx>
            <c:v>Germany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density'!$C$5:$C$85</c:f>
              <c:numCache>
                <c:formatCode>0</c:formatCode>
                <c:ptCount val="81"/>
                <c:pt idx="0">
                  <c:v>160.62473133686751</c:v>
                </c:pt>
                <c:pt idx="1">
                  <c:v>162.97463820031521</c:v>
                </c:pt>
                <c:pt idx="2">
                  <c:v>165.29588766298889</c:v>
                </c:pt>
                <c:pt idx="3">
                  <c:v>168.01834073649539</c:v>
                </c:pt>
                <c:pt idx="4">
                  <c:v>170.45421980226439</c:v>
                </c:pt>
                <c:pt idx="5">
                  <c:v>172.8327840664852</c:v>
                </c:pt>
                <c:pt idx="6">
                  <c:v>175.2400057314799</c:v>
                </c:pt>
                <c:pt idx="7">
                  <c:v>177.7045421980223</c:v>
                </c:pt>
                <c:pt idx="8">
                  <c:v>180.14042126379141</c:v>
                </c:pt>
                <c:pt idx="9">
                  <c:v>182.60495773033381</c:v>
                </c:pt>
                <c:pt idx="10">
                  <c:v>185.0408367961023</c:v>
                </c:pt>
                <c:pt idx="11">
                  <c:v>187.30477145722881</c:v>
                </c:pt>
                <c:pt idx="12">
                  <c:v>189.5687061183551</c:v>
                </c:pt>
                <c:pt idx="13">
                  <c:v>191.94727038257651</c:v>
                </c:pt>
                <c:pt idx="22">
                  <c:v>177.3893107895114</c:v>
                </c:pt>
                <c:pt idx="23">
                  <c:v>178.56426422123491</c:v>
                </c:pt>
                <c:pt idx="24">
                  <c:v>179.68190285141159</c:v>
                </c:pt>
                <c:pt idx="25">
                  <c:v>178.85083822897261</c:v>
                </c:pt>
                <c:pt idx="26">
                  <c:v>182.3470411233701</c:v>
                </c:pt>
                <c:pt idx="27">
                  <c:v>183.46467975354611</c:v>
                </c:pt>
                <c:pt idx="28">
                  <c:v>184.52500358217509</c:v>
                </c:pt>
                <c:pt idx="29">
                  <c:v>185.52801260925631</c:v>
                </c:pt>
                <c:pt idx="30">
                  <c:v>186.50236423556379</c:v>
                </c:pt>
                <c:pt idx="31">
                  <c:v>187.47671586187101</c:v>
                </c:pt>
                <c:pt idx="32">
                  <c:v>188.33643788508451</c:v>
                </c:pt>
                <c:pt idx="33">
                  <c:v>186.9035678463963</c:v>
                </c:pt>
                <c:pt idx="34">
                  <c:v>190.31379853847261</c:v>
                </c:pt>
                <c:pt idx="35">
                  <c:v>191.63203897406501</c:v>
                </c:pt>
                <c:pt idx="36">
                  <c:v>193.00759421120489</c:v>
                </c:pt>
                <c:pt idx="37">
                  <c:v>194.38314944834531</c:v>
                </c:pt>
                <c:pt idx="38">
                  <c:v>196.47513970482851</c:v>
                </c:pt>
                <c:pt idx="39">
                  <c:v>198.62444476286001</c:v>
                </c:pt>
                <c:pt idx="46">
                  <c:v>184.12379997134229</c:v>
                </c:pt>
                <c:pt idx="47">
                  <c:v>188.79495629746381</c:v>
                </c:pt>
                <c:pt idx="48">
                  <c:v>192.92162200888379</c:v>
                </c:pt>
                <c:pt idx="49">
                  <c:v>195.12824186846279</c:v>
                </c:pt>
                <c:pt idx="50">
                  <c:v>192</c:v>
                </c:pt>
                <c:pt idx="51">
                  <c:v>197</c:v>
                </c:pt>
                <c:pt idx="52">
                  <c:v>204</c:v>
                </c:pt>
                <c:pt idx="53">
                  <c:v>213</c:v>
                </c:pt>
                <c:pt idx="54">
                  <c:v>219</c:v>
                </c:pt>
                <c:pt idx="55">
                  <c:v>220</c:v>
                </c:pt>
                <c:pt idx="56">
                  <c:v>219</c:v>
                </c:pt>
                <c:pt idx="57">
                  <c:v>218</c:v>
                </c:pt>
                <c:pt idx="58">
                  <c:v>222</c:v>
                </c:pt>
                <c:pt idx="59">
                  <c:v>229</c:v>
                </c:pt>
                <c:pt idx="60">
                  <c:v>231</c:v>
                </c:pt>
                <c:pt idx="61">
                  <c:v>231</c:v>
                </c:pt>
                <c:pt idx="62">
                  <c:v>231</c:v>
                </c:pt>
                <c:pt idx="63">
                  <c:v>228</c:v>
                </c:pt>
                <c:pt idx="64">
                  <c:v>227</c:v>
                </c:pt>
                <c:pt idx="65">
                  <c:v>225</c:v>
                </c:pt>
                <c:pt idx="66">
                  <c:v>223</c:v>
                </c:pt>
                <c:pt idx="67">
                  <c:v>220</c:v>
                </c:pt>
                <c:pt idx="68">
                  <c:v>217</c:v>
                </c:pt>
                <c:pt idx="69">
                  <c:v>213</c:v>
                </c:pt>
                <c:pt idx="70">
                  <c:v>209</c:v>
                </c:pt>
                <c:pt idx="71">
                  <c:v>206</c:v>
                </c:pt>
                <c:pt idx="72">
                  <c:v>203</c:v>
                </c:pt>
                <c:pt idx="73">
                  <c:v>200</c:v>
                </c:pt>
                <c:pt idx="74">
                  <c:v>199</c:v>
                </c:pt>
                <c:pt idx="75">
                  <c:v>197</c:v>
                </c:pt>
                <c:pt idx="76">
                  <c:v>197</c:v>
                </c:pt>
                <c:pt idx="77">
                  <c:v>196</c:v>
                </c:pt>
                <c:pt idx="78">
                  <c:v>196</c:v>
                </c:pt>
                <c:pt idx="79">
                  <c:v>197</c:v>
                </c:pt>
                <c:pt idx="80">
                  <c:v>197</c:v>
                </c:pt>
              </c:numCache>
            </c:numRef>
          </c:val>
          <c:smooth val="0"/>
        </c:ser>
        <c:ser>
          <c:idx val="2"/>
          <c:order val="2"/>
          <c:tx>
            <c:v>Italy</c:v>
          </c:tx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density'!$D$5:$D$85</c:f>
              <c:numCache>
                <c:formatCode>0</c:formatCode>
                <c:ptCount val="81"/>
                <c:pt idx="0">
                  <c:v>109.9928598143552</c:v>
                </c:pt>
                <c:pt idx="1">
                  <c:v>110.6048757267688</c:v>
                </c:pt>
                <c:pt idx="2">
                  <c:v>111.18289075515951</c:v>
                </c:pt>
                <c:pt idx="3">
                  <c:v>111.62490224745829</c:v>
                </c:pt>
                <c:pt idx="4">
                  <c:v>112.2709190438952</c:v>
                </c:pt>
                <c:pt idx="5">
                  <c:v>112.8489340722858</c:v>
                </c:pt>
                <c:pt idx="6">
                  <c:v>113.2909455645846</c:v>
                </c:pt>
                <c:pt idx="7">
                  <c:v>113.9369623610214</c:v>
                </c:pt>
                <c:pt idx="8">
                  <c:v>114.8889871136646</c:v>
                </c:pt>
                <c:pt idx="9">
                  <c:v>116.0110162864234</c:v>
                </c:pt>
                <c:pt idx="10">
                  <c:v>116.89503927102101</c:v>
                </c:pt>
                <c:pt idx="11">
                  <c:v>117.9150657917107</c:v>
                </c:pt>
                <c:pt idx="12">
                  <c:v>119.1050967325148</c:v>
                </c:pt>
                <c:pt idx="13">
                  <c:v>120.4311312094115</c:v>
                </c:pt>
                <c:pt idx="14">
                  <c:v>121.92717010642259</c:v>
                </c:pt>
                <c:pt idx="15">
                  <c:v>123.72921695964099</c:v>
                </c:pt>
                <c:pt idx="16">
                  <c:v>124.81724524837669</c:v>
                </c:pt>
                <c:pt idx="17">
                  <c:v>124.6472408282615</c:v>
                </c:pt>
                <c:pt idx="18">
                  <c:v>123.35520723538809</c:v>
                </c:pt>
                <c:pt idx="19">
                  <c:v>122.64118867090551</c:v>
                </c:pt>
                <c:pt idx="20">
                  <c:v>123.66121519159501</c:v>
                </c:pt>
                <c:pt idx="21">
                  <c:v>129.10135663527251</c:v>
                </c:pt>
                <c:pt idx="22">
                  <c:v>129.88337696780121</c:v>
                </c:pt>
                <c:pt idx="23">
                  <c:v>130.90340348849099</c:v>
                </c:pt>
                <c:pt idx="24">
                  <c:v>131.8554282411346</c:v>
                </c:pt>
                <c:pt idx="25">
                  <c:v>132.97745741389281</c:v>
                </c:pt>
                <c:pt idx="26">
                  <c:v>134.1674883546975</c:v>
                </c:pt>
                <c:pt idx="27">
                  <c:v>135.35751929550159</c:v>
                </c:pt>
                <c:pt idx="28">
                  <c:v>136.64955288837481</c:v>
                </c:pt>
                <c:pt idx="29">
                  <c:v>137.87358471320209</c:v>
                </c:pt>
                <c:pt idx="30">
                  <c:v>139.02961476998379</c:v>
                </c:pt>
                <c:pt idx="31">
                  <c:v>140.25364659481119</c:v>
                </c:pt>
                <c:pt idx="32">
                  <c:v>141.3756757675697</c:v>
                </c:pt>
                <c:pt idx="33">
                  <c:v>142.56570670837439</c:v>
                </c:pt>
                <c:pt idx="34">
                  <c:v>143.75573764917871</c:v>
                </c:pt>
                <c:pt idx="35">
                  <c:v>144.9457685899834</c:v>
                </c:pt>
                <c:pt idx="36">
                  <c:v>146.0677977627418</c:v>
                </c:pt>
                <c:pt idx="37">
                  <c:v>147.1218251674544</c:v>
                </c:pt>
                <c:pt idx="38">
                  <c:v>148.24385434021249</c:v>
                </c:pt>
                <c:pt idx="39">
                  <c:v>149.67189146917789</c:v>
                </c:pt>
                <c:pt idx="40">
                  <c:v>151.20193125021251</c:v>
                </c:pt>
                <c:pt idx="41">
                  <c:v>152.42596307503999</c:v>
                </c:pt>
                <c:pt idx="42">
                  <c:v>153.34398694366061</c:v>
                </c:pt>
                <c:pt idx="43">
                  <c:v>152.42596307503999</c:v>
                </c:pt>
                <c:pt idx="44">
                  <c:v>152.79997279929211</c:v>
                </c:pt>
                <c:pt idx="45">
                  <c:v>153.30998605963779</c:v>
                </c:pt>
                <c:pt idx="46">
                  <c:v>154.29601169630391</c:v>
                </c:pt>
                <c:pt idx="47">
                  <c:v>155.45204175308601</c:v>
                </c:pt>
                <c:pt idx="48">
                  <c:v>156.5740709258437</c:v>
                </c:pt>
                <c:pt idx="49">
                  <c:v>157.7641018666483</c:v>
                </c:pt>
                <c:pt idx="50">
                  <c:v>154</c:v>
                </c:pt>
                <c:pt idx="51">
                  <c:v>160</c:v>
                </c:pt>
                <c:pt idx="52">
                  <c:v>164</c:v>
                </c:pt>
                <c:pt idx="53">
                  <c:v>171</c:v>
                </c:pt>
                <c:pt idx="54">
                  <c:v>177</c:v>
                </c:pt>
                <c:pt idx="55">
                  <c:v>183</c:v>
                </c:pt>
                <c:pt idx="56">
                  <c:v>187</c:v>
                </c:pt>
                <c:pt idx="57">
                  <c:v>188</c:v>
                </c:pt>
                <c:pt idx="58">
                  <c:v>189</c:v>
                </c:pt>
                <c:pt idx="59">
                  <c:v>189</c:v>
                </c:pt>
                <c:pt idx="60">
                  <c:v>189</c:v>
                </c:pt>
                <c:pt idx="61">
                  <c:v>195</c:v>
                </c:pt>
                <c:pt idx="62">
                  <c:v>201</c:v>
                </c:pt>
                <c:pt idx="63">
                  <c:v>203</c:v>
                </c:pt>
                <c:pt idx="64">
                  <c:v>203</c:v>
                </c:pt>
                <c:pt idx="65">
                  <c:v>203</c:v>
                </c:pt>
                <c:pt idx="66">
                  <c:v>202</c:v>
                </c:pt>
                <c:pt idx="67">
                  <c:v>201</c:v>
                </c:pt>
                <c:pt idx="68">
                  <c:v>200</c:v>
                </c:pt>
                <c:pt idx="69">
                  <c:v>198</c:v>
                </c:pt>
                <c:pt idx="70">
                  <c:v>196</c:v>
                </c:pt>
                <c:pt idx="71">
                  <c:v>194</c:v>
                </c:pt>
                <c:pt idx="72">
                  <c:v>190</c:v>
                </c:pt>
                <c:pt idx="73">
                  <c:v>187</c:v>
                </c:pt>
                <c:pt idx="74">
                  <c:v>185</c:v>
                </c:pt>
                <c:pt idx="75">
                  <c:v>184</c:v>
                </c:pt>
                <c:pt idx="76">
                  <c:v>183</c:v>
                </c:pt>
                <c:pt idx="77">
                  <c:v>183</c:v>
                </c:pt>
                <c:pt idx="78">
                  <c:v>183</c:v>
                </c:pt>
                <c:pt idx="79">
                  <c:v>183</c:v>
                </c:pt>
                <c:pt idx="80">
                  <c:v>185</c:v>
                </c:pt>
              </c:numCache>
            </c:numRef>
          </c:val>
          <c:smooth val="0"/>
        </c:ser>
        <c:ser>
          <c:idx val="3"/>
          <c:order val="3"/>
          <c:tx>
            <c:v>Spain</c:v>
          </c:tx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density'!$E$5:$E$85</c:f>
              <c:numCache>
                <c:formatCode>0</c:formatCode>
                <c:ptCount val="81"/>
                <c:pt idx="0">
                  <c:v>37.134268537074149</c:v>
                </c:pt>
                <c:pt idx="1">
                  <c:v>37.274549098196402</c:v>
                </c:pt>
                <c:pt idx="2">
                  <c:v>37.515030060120239</c:v>
                </c:pt>
                <c:pt idx="3">
                  <c:v>37.77555110220441</c:v>
                </c:pt>
                <c:pt idx="4">
                  <c:v>38.056112224448981</c:v>
                </c:pt>
                <c:pt idx="5">
                  <c:v>38.316633266533053</c:v>
                </c:pt>
                <c:pt idx="6">
                  <c:v>38.577154308617217</c:v>
                </c:pt>
                <c:pt idx="7">
                  <c:v>38.857715430861731</c:v>
                </c:pt>
                <c:pt idx="8">
                  <c:v>39.118236472945902</c:v>
                </c:pt>
                <c:pt idx="9">
                  <c:v>39.398797595190352</c:v>
                </c:pt>
                <c:pt idx="10">
                  <c:v>39.659318637274552</c:v>
                </c:pt>
                <c:pt idx="11">
                  <c:v>39.939879759518988</c:v>
                </c:pt>
                <c:pt idx="12">
                  <c:v>40.200400801603188</c:v>
                </c:pt>
                <c:pt idx="13">
                  <c:v>40.480961923847573</c:v>
                </c:pt>
                <c:pt idx="14">
                  <c:v>40.741482965931873</c:v>
                </c:pt>
                <c:pt idx="15">
                  <c:v>41.022044088176351</c:v>
                </c:pt>
                <c:pt idx="16">
                  <c:v>41.3026052104209</c:v>
                </c:pt>
                <c:pt idx="17">
                  <c:v>41.563126252505057</c:v>
                </c:pt>
                <c:pt idx="18">
                  <c:v>41.843687374749358</c:v>
                </c:pt>
                <c:pt idx="19">
                  <c:v>42.124248496993999</c:v>
                </c:pt>
                <c:pt idx="20">
                  <c:v>42.404809619238328</c:v>
                </c:pt>
                <c:pt idx="21">
                  <c:v>42.685370741482963</c:v>
                </c:pt>
                <c:pt idx="22">
                  <c:v>43.126252505010022</c:v>
                </c:pt>
                <c:pt idx="23">
                  <c:v>43.567134268537082</c:v>
                </c:pt>
                <c:pt idx="24">
                  <c:v>44.008016032064162</c:v>
                </c:pt>
                <c:pt idx="25">
                  <c:v>44.4689378757515</c:v>
                </c:pt>
                <c:pt idx="26">
                  <c:v>44.889779559118118</c:v>
                </c:pt>
                <c:pt idx="27">
                  <c:v>45.350701402805512</c:v>
                </c:pt>
                <c:pt idx="28">
                  <c:v>45.811623246492907</c:v>
                </c:pt>
                <c:pt idx="29">
                  <c:v>46.292585170340679</c:v>
                </c:pt>
                <c:pt idx="30">
                  <c:v>46.75350701402806</c:v>
                </c:pt>
                <c:pt idx="31">
                  <c:v>47.234468937875832</c:v>
                </c:pt>
                <c:pt idx="32">
                  <c:v>47.655310621242407</c:v>
                </c:pt>
                <c:pt idx="33">
                  <c:v>48.336673346693367</c:v>
                </c:pt>
                <c:pt idx="34">
                  <c:v>48.797595190380861</c:v>
                </c:pt>
                <c:pt idx="35">
                  <c:v>49.238476953907863</c:v>
                </c:pt>
                <c:pt idx="36">
                  <c:v>49.719438877755508</c:v>
                </c:pt>
                <c:pt idx="37">
                  <c:v>50.200400801603188</c:v>
                </c:pt>
                <c:pt idx="38">
                  <c:v>50.661322645290568</c:v>
                </c:pt>
                <c:pt idx="39">
                  <c:v>51.142284569138191</c:v>
                </c:pt>
                <c:pt idx="40">
                  <c:v>51.623246492986013</c:v>
                </c:pt>
                <c:pt idx="41">
                  <c:v>52.044088176352602</c:v>
                </c:pt>
                <c:pt idx="42">
                  <c:v>52.484969939879761</c:v>
                </c:pt>
                <c:pt idx="43">
                  <c:v>52.885771543086094</c:v>
                </c:pt>
                <c:pt idx="44">
                  <c:v>53.306613226452903</c:v>
                </c:pt>
                <c:pt idx="45">
                  <c:v>53.707414829659321</c:v>
                </c:pt>
                <c:pt idx="46">
                  <c:v>54.148296593186338</c:v>
                </c:pt>
                <c:pt idx="47">
                  <c:v>54.549098196392777</c:v>
                </c:pt>
                <c:pt idx="48">
                  <c:v>54.989979959919843</c:v>
                </c:pt>
                <c:pt idx="49">
                  <c:v>55.41082164328639</c:v>
                </c:pt>
                <c:pt idx="50">
                  <c:v>55</c:v>
                </c:pt>
                <c:pt idx="51">
                  <c:v>57</c:v>
                </c:pt>
                <c:pt idx="52">
                  <c:v>60</c:v>
                </c:pt>
                <c:pt idx="53">
                  <c:v>63</c:v>
                </c:pt>
                <c:pt idx="54">
                  <c:v>67</c:v>
                </c:pt>
                <c:pt idx="55">
                  <c:v>71</c:v>
                </c:pt>
                <c:pt idx="56">
                  <c:v>74</c:v>
                </c:pt>
                <c:pt idx="57">
                  <c:v>76</c:v>
                </c:pt>
                <c:pt idx="58">
                  <c:v>77</c:v>
                </c:pt>
                <c:pt idx="59">
                  <c:v>78</c:v>
                </c:pt>
                <c:pt idx="60">
                  <c:v>80</c:v>
                </c:pt>
                <c:pt idx="61">
                  <c:v>86</c:v>
                </c:pt>
                <c:pt idx="62">
                  <c:v>91</c:v>
                </c:pt>
                <c:pt idx="63">
                  <c:v>94</c:v>
                </c:pt>
                <c:pt idx="64">
                  <c:v>96</c:v>
                </c:pt>
                <c:pt idx="65">
                  <c:v>98</c:v>
                </c:pt>
                <c:pt idx="66">
                  <c:v>99</c:v>
                </c:pt>
                <c:pt idx="67">
                  <c:v>100</c:v>
                </c:pt>
                <c:pt idx="68">
                  <c:v>101</c:v>
                </c:pt>
                <c:pt idx="69">
                  <c:v>101</c:v>
                </c:pt>
                <c:pt idx="70">
                  <c:v>101</c:v>
                </c:pt>
                <c:pt idx="71">
                  <c:v>100</c:v>
                </c:pt>
                <c:pt idx="72">
                  <c:v>99</c:v>
                </c:pt>
                <c:pt idx="73">
                  <c:v>96</c:v>
                </c:pt>
                <c:pt idx="74">
                  <c:v>94</c:v>
                </c:pt>
                <c:pt idx="75">
                  <c:v>93</c:v>
                </c:pt>
                <c:pt idx="76">
                  <c:v>91</c:v>
                </c:pt>
                <c:pt idx="77">
                  <c:v>91</c:v>
                </c:pt>
                <c:pt idx="78">
                  <c:v>90</c:v>
                </c:pt>
                <c:pt idx="79">
                  <c:v>89</c:v>
                </c:pt>
                <c:pt idx="80">
                  <c:v>89</c:v>
                </c:pt>
              </c:numCache>
            </c:numRef>
          </c:val>
          <c:smooth val="0"/>
        </c:ser>
        <c:ser>
          <c:idx val="4"/>
          <c:order val="4"/>
          <c:tx>
            <c:v>United Kingdom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density'!$F$5:$F$85</c:f>
              <c:numCache>
                <c:formatCode>0</c:formatCode>
                <c:ptCount val="81"/>
                <c:pt idx="0">
                  <c:v>170.1318563220766</c:v>
                </c:pt>
                <c:pt idx="1">
                  <c:v>171.70255859132749</c:v>
                </c:pt>
                <c:pt idx="2">
                  <c:v>173.1492580498485</c:v>
                </c:pt>
                <c:pt idx="3">
                  <c:v>174.63729177861359</c:v>
                </c:pt>
                <c:pt idx="4">
                  <c:v>176.12532550737819</c:v>
                </c:pt>
                <c:pt idx="5">
                  <c:v>177.65469350638591</c:v>
                </c:pt>
                <c:pt idx="6">
                  <c:v>179.22539577563759</c:v>
                </c:pt>
                <c:pt idx="7">
                  <c:v>180.79609804488899</c:v>
                </c:pt>
                <c:pt idx="8">
                  <c:v>182.36680031414039</c:v>
                </c:pt>
                <c:pt idx="9">
                  <c:v>184.0201711238785</c:v>
                </c:pt>
                <c:pt idx="10">
                  <c:v>185.67354193361709</c:v>
                </c:pt>
                <c:pt idx="11">
                  <c:v>187.12024139213821</c:v>
                </c:pt>
                <c:pt idx="12">
                  <c:v>187.82292398627729</c:v>
                </c:pt>
                <c:pt idx="13">
                  <c:v>188.69094366138961</c:v>
                </c:pt>
                <c:pt idx="14">
                  <c:v>190.34431447112789</c:v>
                </c:pt>
                <c:pt idx="15">
                  <c:v>191.54300830818829</c:v>
                </c:pt>
                <c:pt idx="16">
                  <c:v>192.24569090232691</c:v>
                </c:pt>
                <c:pt idx="17">
                  <c:v>192.65903360476139</c:v>
                </c:pt>
                <c:pt idx="18">
                  <c:v>192.53503079403109</c:v>
                </c:pt>
                <c:pt idx="19">
                  <c:v>192.3283594428145</c:v>
                </c:pt>
                <c:pt idx="20">
                  <c:v>180.71342950440189</c:v>
                </c:pt>
                <c:pt idx="21">
                  <c:v>182.16012896292349</c:v>
                </c:pt>
                <c:pt idx="22">
                  <c:v>183.40015707022701</c:v>
                </c:pt>
                <c:pt idx="23">
                  <c:v>184.35084528582649</c:v>
                </c:pt>
                <c:pt idx="24">
                  <c:v>185.67354193361709</c:v>
                </c:pt>
                <c:pt idx="25">
                  <c:v>186.252221717026</c:v>
                </c:pt>
                <c:pt idx="26">
                  <c:v>186.9549043111644</c:v>
                </c:pt>
                <c:pt idx="27">
                  <c:v>187.61625263505951</c:v>
                </c:pt>
                <c:pt idx="28">
                  <c:v>188.40160376968541</c:v>
                </c:pt>
                <c:pt idx="29">
                  <c:v>188.77361220187581</c:v>
                </c:pt>
                <c:pt idx="30">
                  <c:v>189.60029760674581</c:v>
                </c:pt>
                <c:pt idx="31">
                  <c:v>190.42698301161519</c:v>
                </c:pt>
                <c:pt idx="32">
                  <c:v>191.54300830818829</c:v>
                </c:pt>
                <c:pt idx="33">
                  <c:v>192.28702517257059</c:v>
                </c:pt>
                <c:pt idx="34">
                  <c:v>192.90703922622251</c:v>
                </c:pt>
                <c:pt idx="35">
                  <c:v>193.73372463109129</c:v>
                </c:pt>
                <c:pt idx="36">
                  <c:v>194.6017443062043</c:v>
                </c:pt>
                <c:pt idx="37">
                  <c:v>195.46976398131659</c:v>
                </c:pt>
                <c:pt idx="38">
                  <c:v>196.29644938618631</c:v>
                </c:pt>
                <c:pt idx="39">
                  <c:v>197.41247468275949</c:v>
                </c:pt>
                <c:pt idx="40">
                  <c:v>199.355185384202</c:v>
                </c:pt>
                <c:pt idx="41">
                  <c:v>199.31385111395829</c:v>
                </c:pt>
                <c:pt idx="42">
                  <c:v>200.05786797834099</c:v>
                </c:pt>
                <c:pt idx="43">
                  <c:v>201.6699045178357</c:v>
                </c:pt>
                <c:pt idx="44">
                  <c:v>202.6205927334353</c:v>
                </c:pt>
                <c:pt idx="45">
                  <c:v>203.28194105733101</c:v>
                </c:pt>
                <c:pt idx="46">
                  <c:v>203.44727813830451</c:v>
                </c:pt>
                <c:pt idx="47">
                  <c:v>204.68730624560851</c:v>
                </c:pt>
                <c:pt idx="48">
                  <c:v>206.7126854875377</c:v>
                </c:pt>
                <c:pt idx="49">
                  <c:v>207.9527135948411</c:v>
                </c:pt>
                <c:pt idx="50">
                  <c:v>208</c:v>
                </c:pt>
                <c:pt idx="51">
                  <c:v>211</c:v>
                </c:pt>
                <c:pt idx="52">
                  <c:v>216</c:v>
                </c:pt>
                <c:pt idx="53">
                  <c:v>224</c:v>
                </c:pt>
                <c:pt idx="54">
                  <c:v>229</c:v>
                </c:pt>
                <c:pt idx="55">
                  <c:v>232</c:v>
                </c:pt>
                <c:pt idx="56">
                  <c:v>232</c:v>
                </c:pt>
                <c:pt idx="57">
                  <c:v>233</c:v>
                </c:pt>
                <c:pt idx="58">
                  <c:v>236</c:v>
                </c:pt>
                <c:pt idx="59">
                  <c:v>239</c:v>
                </c:pt>
                <c:pt idx="60">
                  <c:v>242</c:v>
                </c:pt>
                <c:pt idx="61">
                  <c:v>248</c:v>
                </c:pt>
                <c:pt idx="62">
                  <c:v>255</c:v>
                </c:pt>
                <c:pt idx="63">
                  <c:v>263</c:v>
                </c:pt>
                <c:pt idx="64">
                  <c:v>271</c:v>
                </c:pt>
                <c:pt idx="65">
                  <c:v>278</c:v>
                </c:pt>
                <c:pt idx="66">
                  <c:v>285</c:v>
                </c:pt>
                <c:pt idx="67">
                  <c:v>291</c:v>
                </c:pt>
                <c:pt idx="68">
                  <c:v>294</c:v>
                </c:pt>
                <c:pt idx="69">
                  <c:v>298</c:v>
                </c:pt>
                <c:pt idx="70">
                  <c:v>300</c:v>
                </c:pt>
                <c:pt idx="71">
                  <c:v>301</c:v>
                </c:pt>
                <c:pt idx="72">
                  <c:v>303</c:v>
                </c:pt>
                <c:pt idx="73">
                  <c:v>304</c:v>
                </c:pt>
                <c:pt idx="74">
                  <c:v>305</c:v>
                </c:pt>
                <c:pt idx="75">
                  <c:v>306</c:v>
                </c:pt>
                <c:pt idx="76">
                  <c:v>307</c:v>
                </c:pt>
                <c:pt idx="77">
                  <c:v>308</c:v>
                </c:pt>
                <c:pt idx="78">
                  <c:v>309</c:v>
                </c:pt>
                <c:pt idx="79">
                  <c:v>310</c:v>
                </c:pt>
                <c:pt idx="80">
                  <c:v>312</c:v>
                </c:pt>
              </c:numCache>
            </c:numRef>
          </c:val>
          <c:smooth val="0"/>
        </c:ser>
        <c:ser>
          <c:idx val="5"/>
          <c:order val="5"/>
          <c:tx>
            <c:v>United States of America</c:v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density'!$G$5:$G$85</c:f>
              <c:numCache>
                <c:formatCode>0</c:formatCode>
                <c:ptCount val="81"/>
                <c:pt idx="0">
                  <c:v>8.3061192413817224</c:v>
                </c:pt>
                <c:pt idx="1">
                  <c:v>8.4698403828018574</c:v>
                </c:pt>
                <c:pt idx="2">
                  <c:v>8.6444762669833395</c:v>
                </c:pt>
                <c:pt idx="3">
                  <c:v>8.7972826656421184</c:v>
                </c:pt>
                <c:pt idx="4">
                  <c:v>8.97191854982362</c:v>
                </c:pt>
                <c:pt idx="5">
                  <c:v>9.1465544340051004</c:v>
                </c:pt>
                <c:pt idx="6">
                  <c:v>9.3211903181865807</c:v>
                </c:pt>
                <c:pt idx="7">
                  <c:v>9.4958262023680806</c:v>
                </c:pt>
                <c:pt idx="8">
                  <c:v>9.681376829310862</c:v>
                </c:pt>
                <c:pt idx="9">
                  <c:v>9.8778421990150544</c:v>
                </c:pt>
                <c:pt idx="10">
                  <c:v>10.08522231148056</c:v>
                </c:pt>
                <c:pt idx="11">
                  <c:v>10.24894345290069</c:v>
                </c:pt>
                <c:pt idx="12">
                  <c:v>10.401749851559501</c:v>
                </c:pt>
                <c:pt idx="13">
                  <c:v>10.60912996402501</c:v>
                </c:pt>
                <c:pt idx="14">
                  <c:v>10.81651007649052</c:v>
                </c:pt>
                <c:pt idx="15">
                  <c:v>10.969316475149331</c:v>
                </c:pt>
                <c:pt idx="16">
                  <c:v>11.133037616569471</c:v>
                </c:pt>
                <c:pt idx="17">
                  <c:v>11.27492927246691</c:v>
                </c:pt>
                <c:pt idx="18">
                  <c:v>11.264014529705561</c:v>
                </c:pt>
                <c:pt idx="19">
                  <c:v>11.405906185603021</c:v>
                </c:pt>
                <c:pt idx="20">
                  <c:v>11.624201040829851</c:v>
                </c:pt>
                <c:pt idx="21">
                  <c:v>11.842495896056739</c:v>
                </c:pt>
                <c:pt idx="22">
                  <c:v>12.01713178023819</c:v>
                </c:pt>
                <c:pt idx="23">
                  <c:v>12.22451189270371</c:v>
                </c:pt>
                <c:pt idx="24">
                  <c:v>12.45372149069191</c:v>
                </c:pt>
                <c:pt idx="25">
                  <c:v>12.63927211763472</c:v>
                </c:pt>
                <c:pt idx="26">
                  <c:v>12.813908001816211</c:v>
                </c:pt>
                <c:pt idx="27">
                  <c:v>12.9885438859977</c:v>
                </c:pt>
                <c:pt idx="28">
                  <c:v>13.15226502741783</c:v>
                </c:pt>
                <c:pt idx="29">
                  <c:v>13.29415668331529</c:v>
                </c:pt>
                <c:pt idx="30">
                  <c:v>13.43604833921275</c:v>
                </c:pt>
                <c:pt idx="31">
                  <c:v>13.54519576682617</c:v>
                </c:pt>
                <c:pt idx="32">
                  <c:v>13.621598966155551</c:v>
                </c:pt>
                <c:pt idx="33">
                  <c:v>13.70891690824631</c:v>
                </c:pt>
                <c:pt idx="34">
                  <c:v>13.796234850337051</c:v>
                </c:pt>
                <c:pt idx="35">
                  <c:v>13.89446753518915</c:v>
                </c:pt>
                <c:pt idx="36">
                  <c:v>13.981785477279869</c:v>
                </c:pt>
                <c:pt idx="37">
                  <c:v>14.0581886766093</c:v>
                </c:pt>
                <c:pt idx="38">
                  <c:v>14.1673361042227</c:v>
                </c:pt>
                <c:pt idx="39">
                  <c:v>14.287398274597461</c:v>
                </c:pt>
                <c:pt idx="40">
                  <c:v>14.41837518773354</c:v>
                </c:pt>
                <c:pt idx="41">
                  <c:v>14.56026684363103</c:v>
                </c:pt>
                <c:pt idx="42">
                  <c:v>14.723987985051149</c:v>
                </c:pt>
                <c:pt idx="43">
                  <c:v>14.92045335475534</c:v>
                </c:pt>
                <c:pt idx="44">
                  <c:v>15.10600398169815</c:v>
                </c:pt>
                <c:pt idx="45">
                  <c:v>15.269725123118301</c:v>
                </c:pt>
                <c:pt idx="46">
                  <c:v>15.43344626453846</c:v>
                </c:pt>
                <c:pt idx="47">
                  <c:v>15.728144319094699</c:v>
                </c:pt>
                <c:pt idx="48">
                  <c:v>16.001012888128191</c:v>
                </c:pt>
                <c:pt idx="49">
                  <c:v>16.284796199923079</c:v>
                </c:pt>
                <c:pt idx="50">
                  <c:v>16</c:v>
                </c:pt>
                <c:pt idx="51">
                  <c:v>18</c:v>
                </c:pt>
                <c:pt idx="52">
                  <c:v>19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28</c:v>
                </c:pt>
                <c:pt idx="60">
                  <c:v>29</c:v>
                </c:pt>
                <c:pt idx="61">
                  <c:v>31</c:v>
                </c:pt>
                <c:pt idx="62">
                  <c:v>32</c:v>
                </c:pt>
                <c:pt idx="63">
                  <c:v>34</c:v>
                </c:pt>
                <c:pt idx="64">
                  <c:v>35</c:v>
                </c:pt>
                <c:pt idx="65">
                  <c:v>36</c:v>
                </c:pt>
                <c:pt idx="66">
                  <c:v>38</c:v>
                </c:pt>
                <c:pt idx="67">
                  <c:v>39</c:v>
                </c:pt>
                <c:pt idx="68">
                  <c:v>40</c:v>
                </c:pt>
                <c:pt idx="69">
                  <c:v>41</c:v>
                </c:pt>
                <c:pt idx="70">
                  <c:v>42</c:v>
                </c:pt>
                <c:pt idx="71">
                  <c:v>43</c:v>
                </c:pt>
                <c:pt idx="72">
                  <c:v>44</c:v>
                </c:pt>
                <c:pt idx="73">
                  <c:v>45</c:v>
                </c:pt>
                <c:pt idx="74">
                  <c:v>46</c:v>
                </c:pt>
                <c:pt idx="75">
                  <c:v>46</c:v>
                </c:pt>
                <c:pt idx="76">
                  <c:v>47</c:v>
                </c:pt>
                <c:pt idx="77">
                  <c:v>48</c:v>
                </c:pt>
                <c:pt idx="78">
                  <c:v>49</c:v>
                </c:pt>
                <c:pt idx="79">
                  <c:v>49</c:v>
                </c:pt>
                <c:pt idx="80">
                  <c:v>50</c:v>
                </c:pt>
              </c:numCache>
            </c:numRef>
          </c:val>
          <c:smooth val="0"/>
        </c:ser>
        <c:ser>
          <c:idx val="6"/>
          <c:order val="6"/>
          <c:tx>
            <c:v>Japan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'Population density'!$A$5:$A$85</c:f>
              <c:numCache>
                <c:formatCode>dd\/mm\/yyyy</c:formatCode>
                <c:ptCount val="81"/>
                <c:pt idx="0">
                  <c:v>366</c:v>
                </c:pt>
                <c:pt idx="1">
                  <c:v>731</c:v>
                </c:pt>
                <c:pt idx="2">
                  <c:v>1096</c:v>
                </c:pt>
                <c:pt idx="3">
                  <c:v>1461</c:v>
                </c:pt>
                <c:pt idx="4">
                  <c:v>1827</c:v>
                </c:pt>
                <c:pt idx="5">
                  <c:v>2192</c:v>
                </c:pt>
                <c:pt idx="6">
                  <c:v>2557</c:v>
                </c:pt>
                <c:pt idx="7">
                  <c:v>2922</c:v>
                </c:pt>
                <c:pt idx="8">
                  <c:v>3288</c:v>
                </c:pt>
                <c:pt idx="9">
                  <c:v>3653</c:v>
                </c:pt>
                <c:pt idx="10">
                  <c:v>4018</c:v>
                </c:pt>
                <c:pt idx="11">
                  <c:v>4383</c:v>
                </c:pt>
                <c:pt idx="12">
                  <c:v>4749</c:v>
                </c:pt>
                <c:pt idx="13">
                  <c:v>5114</c:v>
                </c:pt>
                <c:pt idx="14">
                  <c:v>5479</c:v>
                </c:pt>
                <c:pt idx="15">
                  <c:v>5844</c:v>
                </c:pt>
                <c:pt idx="16">
                  <c:v>6210</c:v>
                </c:pt>
                <c:pt idx="17">
                  <c:v>6575</c:v>
                </c:pt>
                <c:pt idx="18">
                  <c:v>6940</c:v>
                </c:pt>
                <c:pt idx="19">
                  <c:v>7305</c:v>
                </c:pt>
                <c:pt idx="20">
                  <c:v>7671</c:v>
                </c:pt>
                <c:pt idx="21">
                  <c:v>8036</c:v>
                </c:pt>
                <c:pt idx="22">
                  <c:v>8401</c:v>
                </c:pt>
                <c:pt idx="23">
                  <c:v>8766</c:v>
                </c:pt>
                <c:pt idx="24">
                  <c:v>9132</c:v>
                </c:pt>
                <c:pt idx="25">
                  <c:v>9497</c:v>
                </c:pt>
                <c:pt idx="26">
                  <c:v>9862</c:v>
                </c:pt>
                <c:pt idx="27">
                  <c:v>10227</c:v>
                </c:pt>
                <c:pt idx="28">
                  <c:v>10593</c:v>
                </c:pt>
                <c:pt idx="29">
                  <c:v>10958</c:v>
                </c:pt>
                <c:pt idx="30">
                  <c:v>11323</c:v>
                </c:pt>
                <c:pt idx="31">
                  <c:v>11688</c:v>
                </c:pt>
                <c:pt idx="32">
                  <c:v>12054</c:v>
                </c:pt>
                <c:pt idx="33">
                  <c:v>12419</c:v>
                </c:pt>
                <c:pt idx="34">
                  <c:v>12784</c:v>
                </c:pt>
                <c:pt idx="35">
                  <c:v>13149</c:v>
                </c:pt>
                <c:pt idx="36">
                  <c:v>13515</c:v>
                </c:pt>
                <c:pt idx="37">
                  <c:v>13880</c:v>
                </c:pt>
                <c:pt idx="38">
                  <c:v>14245</c:v>
                </c:pt>
                <c:pt idx="39">
                  <c:v>14610</c:v>
                </c:pt>
                <c:pt idx="40">
                  <c:v>14976</c:v>
                </c:pt>
                <c:pt idx="41">
                  <c:v>15341</c:v>
                </c:pt>
                <c:pt idx="42">
                  <c:v>15706</c:v>
                </c:pt>
                <c:pt idx="43">
                  <c:v>16071</c:v>
                </c:pt>
                <c:pt idx="44">
                  <c:v>16437</c:v>
                </c:pt>
                <c:pt idx="45">
                  <c:v>16802</c:v>
                </c:pt>
                <c:pt idx="46">
                  <c:v>17167</c:v>
                </c:pt>
                <c:pt idx="47">
                  <c:v>17532</c:v>
                </c:pt>
                <c:pt idx="48">
                  <c:v>17898</c:v>
                </c:pt>
                <c:pt idx="49">
                  <c:v>18263</c:v>
                </c:pt>
                <c:pt idx="50">
                  <c:v>18628</c:v>
                </c:pt>
                <c:pt idx="51">
                  <c:v>20454</c:v>
                </c:pt>
                <c:pt idx="52">
                  <c:v>22281</c:v>
                </c:pt>
                <c:pt idx="53">
                  <c:v>24107</c:v>
                </c:pt>
                <c:pt idx="54">
                  <c:v>25933</c:v>
                </c:pt>
                <c:pt idx="55">
                  <c:v>27759</c:v>
                </c:pt>
                <c:pt idx="56">
                  <c:v>29586</c:v>
                </c:pt>
                <c:pt idx="57">
                  <c:v>31412</c:v>
                </c:pt>
                <c:pt idx="58">
                  <c:v>33238</c:v>
                </c:pt>
                <c:pt idx="59">
                  <c:v>35064</c:v>
                </c:pt>
                <c:pt idx="60">
                  <c:v>36891</c:v>
                </c:pt>
                <c:pt idx="61">
                  <c:v>38717</c:v>
                </c:pt>
                <c:pt idx="62">
                  <c:v>40543</c:v>
                </c:pt>
                <c:pt idx="63">
                  <c:v>42369</c:v>
                </c:pt>
                <c:pt idx="64">
                  <c:v>44196</c:v>
                </c:pt>
                <c:pt idx="65">
                  <c:v>46022</c:v>
                </c:pt>
                <c:pt idx="66">
                  <c:v>47848</c:v>
                </c:pt>
                <c:pt idx="67">
                  <c:v>49674</c:v>
                </c:pt>
                <c:pt idx="68">
                  <c:v>51501</c:v>
                </c:pt>
                <c:pt idx="69">
                  <c:v>53327</c:v>
                </c:pt>
                <c:pt idx="70">
                  <c:v>55153</c:v>
                </c:pt>
                <c:pt idx="71">
                  <c:v>56979</c:v>
                </c:pt>
                <c:pt idx="72">
                  <c:v>58806</c:v>
                </c:pt>
                <c:pt idx="73">
                  <c:v>60632</c:v>
                </c:pt>
                <c:pt idx="74">
                  <c:v>62458</c:v>
                </c:pt>
                <c:pt idx="75">
                  <c:v>64284</c:v>
                </c:pt>
                <c:pt idx="76">
                  <c:v>66111</c:v>
                </c:pt>
                <c:pt idx="77">
                  <c:v>67937</c:v>
                </c:pt>
                <c:pt idx="78">
                  <c:v>69763</c:v>
                </c:pt>
                <c:pt idx="79">
                  <c:v>71589</c:v>
                </c:pt>
                <c:pt idx="80">
                  <c:v>73415</c:v>
                </c:pt>
              </c:numCache>
            </c:numRef>
          </c:cat>
          <c:val>
            <c:numRef>
              <c:f>'Population density'!$H$5:$H$85</c:f>
              <c:numCache>
                <c:formatCode>0</c:formatCode>
                <c:ptCount val="81"/>
                <c:pt idx="0">
                  <c:v>120.30178326474621</c:v>
                </c:pt>
                <c:pt idx="1">
                  <c:v>121.7009602194787</c:v>
                </c:pt>
                <c:pt idx="2">
                  <c:v>123.34705075445819</c:v>
                </c:pt>
                <c:pt idx="3">
                  <c:v>124.9657064471879</c:v>
                </c:pt>
                <c:pt idx="4">
                  <c:v>126.5843621399177</c:v>
                </c:pt>
                <c:pt idx="5">
                  <c:v>127.9012345679014</c:v>
                </c:pt>
                <c:pt idx="6">
                  <c:v>129.05349794238711</c:v>
                </c:pt>
                <c:pt idx="7">
                  <c:v>130.09602194787399</c:v>
                </c:pt>
                <c:pt idx="8">
                  <c:v>131.60493827160499</c:v>
                </c:pt>
                <c:pt idx="9">
                  <c:v>133.19615912208499</c:v>
                </c:pt>
                <c:pt idx="10">
                  <c:v>134.9245541838132</c:v>
                </c:pt>
                <c:pt idx="11">
                  <c:v>136.76268861454031</c:v>
                </c:pt>
                <c:pt idx="12">
                  <c:v>138.76543209876539</c:v>
                </c:pt>
                <c:pt idx="13">
                  <c:v>140.76817558299041</c:v>
                </c:pt>
                <c:pt idx="14">
                  <c:v>142.7709190672154</c:v>
                </c:pt>
                <c:pt idx="15">
                  <c:v>144.71879286694079</c:v>
                </c:pt>
                <c:pt idx="16">
                  <c:v>146.7764060356655</c:v>
                </c:pt>
                <c:pt idx="17">
                  <c:v>148.50480109739371</c:v>
                </c:pt>
                <c:pt idx="18">
                  <c:v>150.17832647462299</c:v>
                </c:pt>
                <c:pt idx="19">
                  <c:v>150.97393689986259</c:v>
                </c:pt>
                <c:pt idx="20">
                  <c:v>153.52537722908099</c:v>
                </c:pt>
                <c:pt idx="21">
                  <c:v>155.47325102880609</c:v>
                </c:pt>
                <c:pt idx="22">
                  <c:v>157.4485596707818</c:v>
                </c:pt>
                <c:pt idx="23">
                  <c:v>159.45130315500711</c:v>
                </c:pt>
                <c:pt idx="24">
                  <c:v>161.53635116598079</c:v>
                </c:pt>
                <c:pt idx="25">
                  <c:v>163.89574759945131</c:v>
                </c:pt>
                <c:pt idx="26">
                  <c:v>166.63923182441701</c:v>
                </c:pt>
                <c:pt idx="27">
                  <c:v>169.1632373113855</c:v>
                </c:pt>
                <c:pt idx="28">
                  <c:v>171.7421124828532</c:v>
                </c:pt>
                <c:pt idx="29">
                  <c:v>174.10150891632381</c:v>
                </c:pt>
                <c:pt idx="30">
                  <c:v>176.81755829903969</c:v>
                </c:pt>
                <c:pt idx="31">
                  <c:v>179.58847736625549</c:v>
                </c:pt>
                <c:pt idx="32">
                  <c:v>182.24965706447131</c:v>
                </c:pt>
                <c:pt idx="33">
                  <c:v>184.9931412894376</c:v>
                </c:pt>
                <c:pt idx="34">
                  <c:v>187.40740740740799</c:v>
                </c:pt>
                <c:pt idx="35">
                  <c:v>189.9862825788752</c:v>
                </c:pt>
                <c:pt idx="36">
                  <c:v>192.34567901234561</c:v>
                </c:pt>
                <c:pt idx="37">
                  <c:v>193.77229080932781</c:v>
                </c:pt>
                <c:pt idx="38">
                  <c:v>194.81481481481481</c:v>
                </c:pt>
                <c:pt idx="39">
                  <c:v>195.8299039780521</c:v>
                </c:pt>
                <c:pt idx="40">
                  <c:v>197.33882030178361</c:v>
                </c:pt>
                <c:pt idx="41">
                  <c:v>198.13443072702341</c:v>
                </c:pt>
                <c:pt idx="42">
                  <c:v>199.94513031550099</c:v>
                </c:pt>
                <c:pt idx="43">
                  <c:v>202.74348422496499</c:v>
                </c:pt>
                <c:pt idx="44">
                  <c:v>204.19753086419749</c:v>
                </c:pt>
                <c:pt idx="45">
                  <c:v>197.942386831276</c:v>
                </c:pt>
                <c:pt idx="46">
                  <c:v>207.81893004115221</c:v>
                </c:pt>
                <c:pt idx="47">
                  <c:v>214.26611796982161</c:v>
                </c:pt>
                <c:pt idx="50">
                  <c:v>218</c:v>
                </c:pt>
                <c:pt idx="51">
                  <c:v>234</c:v>
                </c:pt>
                <c:pt idx="52">
                  <c:v>245</c:v>
                </c:pt>
                <c:pt idx="53">
                  <c:v>258</c:v>
                </c:pt>
                <c:pt idx="54">
                  <c:v>274</c:v>
                </c:pt>
                <c:pt idx="55">
                  <c:v>293</c:v>
                </c:pt>
                <c:pt idx="56">
                  <c:v>307</c:v>
                </c:pt>
                <c:pt idx="57">
                  <c:v>318</c:v>
                </c:pt>
                <c:pt idx="58">
                  <c:v>324</c:v>
                </c:pt>
                <c:pt idx="59">
                  <c:v>329</c:v>
                </c:pt>
                <c:pt idx="60">
                  <c:v>333</c:v>
                </c:pt>
                <c:pt idx="61">
                  <c:v>334</c:v>
                </c:pt>
                <c:pt idx="62">
                  <c:v>335</c:v>
                </c:pt>
                <c:pt idx="63">
                  <c:v>334</c:v>
                </c:pt>
                <c:pt idx="64">
                  <c:v>330</c:v>
                </c:pt>
                <c:pt idx="65">
                  <c:v>325</c:v>
                </c:pt>
                <c:pt idx="66">
                  <c:v>318</c:v>
                </c:pt>
                <c:pt idx="67">
                  <c:v>311</c:v>
                </c:pt>
                <c:pt idx="68">
                  <c:v>303</c:v>
                </c:pt>
                <c:pt idx="69">
                  <c:v>295</c:v>
                </c:pt>
                <c:pt idx="70">
                  <c:v>287</c:v>
                </c:pt>
                <c:pt idx="71">
                  <c:v>280</c:v>
                </c:pt>
                <c:pt idx="72">
                  <c:v>273</c:v>
                </c:pt>
                <c:pt idx="73">
                  <c:v>266</c:v>
                </c:pt>
                <c:pt idx="74">
                  <c:v>260</c:v>
                </c:pt>
                <c:pt idx="75">
                  <c:v>254</c:v>
                </c:pt>
                <c:pt idx="76">
                  <c:v>250</c:v>
                </c:pt>
                <c:pt idx="77">
                  <c:v>247</c:v>
                </c:pt>
                <c:pt idx="78">
                  <c:v>244</c:v>
                </c:pt>
                <c:pt idx="79">
                  <c:v>243</c:v>
                </c:pt>
                <c:pt idx="80">
                  <c:v>242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83616"/>
        <c:axId val="35525376"/>
      </c:lineChart>
      <c:scatterChart>
        <c:scatterStyle val="lineMarker"/>
        <c:varyColors val="0"/>
        <c:ser>
          <c:idx val="7"/>
          <c:order val="7"/>
          <c:tx>
            <c:v>Vertical Line</c:v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'Population density'!$K$54:$K$55</c:f>
              <c:numCache>
                <c:formatCode>dd\/mm\/yyyy</c:formatCode>
                <c:ptCount val="2"/>
                <c:pt idx="0">
                  <c:v>40179</c:v>
                </c:pt>
                <c:pt idx="1">
                  <c:v>40179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-1000000000000</c:v>
              </c:pt>
              <c:pt idx="1">
                <c:v>1000000000000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83616"/>
        <c:axId val="35525376"/>
      </c:scatterChart>
      <c:dateAx>
        <c:axId val="35183616"/>
        <c:scaling>
          <c:orientation val="minMax"/>
          <c:max val="73415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5525376"/>
        <c:crosses val="autoZero"/>
        <c:auto val="0"/>
        <c:lblOffset val="100"/>
        <c:baseTimeUnit val="years"/>
        <c:majorUnit val="20"/>
        <c:majorTimeUnit val="years"/>
        <c:minorUnit val="20"/>
        <c:minorTimeUnit val="years"/>
      </c:dateAx>
      <c:valAx>
        <c:axId val="35525376"/>
        <c:scaling>
          <c:orientation val="minMax"/>
          <c:max val="4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Population per square km</a:t>
                </a:r>
              </a:p>
            </c:rich>
          </c:tx>
          <c:layout>
            <c:manualLayout>
              <c:xMode val="edge"/>
              <c:yMode val="edge"/>
              <c:x val="0"/>
              <c:y val="0.19116880531792799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5183616"/>
        <c:crosses val="autoZero"/>
        <c:crossBetween val="between"/>
        <c:majorUnit val="50"/>
        <c:minorUnit val="10"/>
      </c:valAx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2.4154589371980601E-3"/>
          <c:y val="0.83395532392983296"/>
          <c:w val="0.97867149758454697"/>
          <c:h val="0.16215890279902101"/>
        </c:manualLayout>
      </c:layout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806304028510504E-2"/>
          <c:y val="4.1935862833009901E-2"/>
          <c:w val="0.89219369597149001"/>
          <c:h val="0.69381171559453603"/>
        </c:manualLayout>
      </c:layout>
      <c:lineChart>
        <c:grouping val="standard"/>
        <c:varyColors val="0"/>
        <c:ser>
          <c:idx val="0"/>
          <c:order val="0"/>
          <c:tx>
            <c:strRef>
              <c:f>'Real re-based'!$B$5</c:f>
              <c:strCache>
                <c:ptCount val="1"/>
                <c:pt idx="0">
                  <c:v>USA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'Real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'Real re-based'!$B$6:$B$171</c:f>
              <c:numCache>
                <c:formatCode>General</c:formatCode>
                <c:ptCount val="166"/>
                <c:pt idx="0">
                  <c:v>97.703089999229306</c:v>
                </c:pt>
                <c:pt idx="1">
                  <c:v>98.62950235532233</c:v>
                </c:pt>
                <c:pt idx="2">
                  <c:v>99.041855844577526</c:v>
                </c:pt>
                <c:pt idx="3">
                  <c:v>100</c:v>
                </c:pt>
                <c:pt idx="4">
                  <c:v>101.6128936897682</c:v>
                </c:pt>
                <c:pt idx="5">
                  <c:v>101.9485396608538</c:v>
                </c:pt>
                <c:pt idx="6">
                  <c:v>104.31798569455</c:v>
                </c:pt>
                <c:pt idx="7">
                  <c:v>102.707289073688</c:v>
                </c:pt>
                <c:pt idx="8">
                  <c:v>105.0547173549825</c:v>
                </c:pt>
                <c:pt idx="9">
                  <c:v>106.48537397263721</c:v>
                </c:pt>
                <c:pt idx="10">
                  <c:v>108.47158704584621</c:v>
                </c:pt>
                <c:pt idx="11">
                  <c:v>111.06064717308109</c:v>
                </c:pt>
                <c:pt idx="12">
                  <c:v>111.5239229084185</c:v>
                </c:pt>
                <c:pt idx="13">
                  <c:v>112.66922868458001</c:v>
                </c:pt>
                <c:pt idx="14">
                  <c:v>113.321584273583</c:v>
                </c:pt>
                <c:pt idx="15">
                  <c:v>111.9598520045564</c:v>
                </c:pt>
                <c:pt idx="16">
                  <c:v>110.7737665501439</c:v>
                </c:pt>
                <c:pt idx="17">
                  <c:v>111.2280896535206</c:v>
                </c:pt>
                <c:pt idx="18">
                  <c:v>109.5573312877723</c:v>
                </c:pt>
                <c:pt idx="19">
                  <c:v>109.7768991033665</c:v>
                </c:pt>
                <c:pt idx="20">
                  <c:v>109.40328166191451</c:v>
                </c:pt>
                <c:pt idx="21">
                  <c:v>108.43155130046389</c:v>
                </c:pt>
                <c:pt idx="22">
                  <c:v>108.81484826515759</c:v>
                </c:pt>
                <c:pt idx="23">
                  <c:v>108.98496426487139</c:v>
                </c:pt>
                <c:pt idx="24">
                  <c:v>110.96864832483971</c:v>
                </c:pt>
                <c:pt idx="25">
                  <c:v>112.0410151214563</c:v>
                </c:pt>
                <c:pt idx="26">
                  <c:v>112.1297531347354</c:v>
                </c:pt>
                <c:pt idx="27">
                  <c:v>113.34951440952941</c:v>
                </c:pt>
                <c:pt idx="28">
                  <c:v>115.3614942657552</c:v>
                </c:pt>
                <c:pt idx="29">
                  <c:v>116.9425186029676</c:v>
                </c:pt>
                <c:pt idx="30">
                  <c:v>120.0949867063585</c:v>
                </c:pt>
                <c:pt idx="31">
                  <c:v>121.8554524701636</c:v>
                </c:pt>
                <c:pt idx="32">
                  <c:v>123.1305500536366</c:v>
                </c:pt>
                <c:pt idx="33">
                  <c:v>125.0663152511363</c:v>
                </c:pt>
                <c:pt idx="34">
                  <c:v>126.5532767353245</c:v>
                </c:pt>
                <c:pt idx="35">
                  <c:v>129.75186217004591</c:v>
                </c:pt>
                <c:pt idx="36">
                  <c:v>129.5130705877344</c:v>
                </c:pt>
                <c:pt idx="37">
                  <c:v>129.31933284026439</c:v>
                </c:pt>
                <c:pt idx="38">
                  <c:v>129.67509416929391</c:v>
                </c:pt>
                <c:pt idx="39">
                  <c:v>127.71135686764021</c:v>
                </c:pt>
                <c:pt idx="40">
                  <c:v>126.0096825308279</c:v>
                </c:pt>
                <c:pt idx="41">
                  <c:v>126.70891550932259</c:v>
                </c:pt>
                <c:pt idx="42">
                  <c:v>124.8175891306465</c:v>
                </c:pt>
                <c:pt idx="43">
                  <c:v>122.3166794974413</c:v>
                </c:pt>
                <c:pt idx="44">
                  <c:v>122.1124805245458</c:v>
                </c:pt>
                <c:pt idx="45">
                  <c:v>122.1495950918175</c:v>
                </c:pt>
                <c:pt idx="46">
                  <c:v>120.9716678669954</c:v>
                </c:pt>
                <c:pt idx="47">
                  <c:v>120.82851511851879</c:v>
                </c:pt>
                <c:pt idx="48">
                  <c:v>120.68589861560579</c:v>
                </c:pt>
                <c:pt idx="49">
                  <c:v>117.7589387100606</c:v>
                </c:pt>
                <c:pt idx="50">
                  <c:v>118.6442187696226</c:v>
                </c:pt>
                <c:pt idx="51">
                  <c:v>119.3373056362298</c:v>
                </c:pt>
                <c:pt idx="52">
                  <c:v>119.11664200786279</c:v>
                </c:pt>
                <c:pt idx="53">
                  <c:v>118.6525821558463</c:v>
                </c:pt>
                <c:pt idx="54">
                  <c:v>119.1786569921009</c:v>
                </c:pt>
                <c:pt idx="55">
                  <c:v>119.1787776264992</c:v>
                </c:pt>
                <c:pt idx="56">
                  <c:v>119.2920130920316</c:v>
                </c:pt>
                <c:pt idx="57">
                  <c:v>119.6651347246476</c:v>
                </c:pt>
                <c:pt idx="58">
                  <c:v>120.453983298693</c:v>
                </c:pt>
                <c:pt idx="59">
                  <c:v>120.3797748793087</c:v>
                </c:pt>
                <c:pt idx="60">
                  <c:v>121.05251393616361</c:v>
                </c:pt>
                <c:pt idx="61">
                  <c:v>122.3696129428251</c:v>
                </c:pt>
                <c:pt idx="62">
                  <c:v>123.21174351471601</c:v>
                </c:pt>
                <c:pt idx="63">
                  <c:v>124.32465315387719</c:v>
                </c:pt>
                <c:pt idx="64">
                  <c:v>126.5799359350668</c:v>
                </c:pt>
                <c:pt idx="65">
                  <c:v>127.61551211274271</c:v>
                </c:pt>
                <c:pt idx="66">
                  <c:v>129.100846933838</c:v>
                </c:pt>
                <c:pt idx="67">
                  <c:v>129.68689120862061</c:v>
                </c:pt>
                <c:pt idx="68">
                  <c:v>130.326882116657</c:v>
                </c:pt>
                <c:pt idx="69">
                  <c:v>130.3642174127327</c:v>
                </c:pt>
                <c:pt idx="70">
                  <c:v>130.54552185085601</c:v>
                </c:pt>
                <c:pt idx="71">
                  <c:v>131.25990665357821</c:v>
                </c:pt>
                <c:pt idx="72">
                  <c:v>132.27095719068461</c:v>
                </c:pt>
                <c:pt idx="73">
                  <c:v>131.8586214471618</c:v>
                </c:pt>
                <c:pt idx="74">
                  <c:v>132.29698396610081</c:v>
                </c:pt>
                <c:pt idx="75">
                  <c:v>132.08548195193879</c:v>
                </c:pt>
                <c:pt idx="76">
                  <c:v>132.06474693433071</c:v>
                </c:pt>
                <c:pt idx="77">
                  <c:v>133.88154277726221</c:v>
                </c:pt>
                <c:pt idx="78">
                  <c:v>134.34503319881179</c:v>
                </c:pt>
                <c:pt idx="79">
                  <c:v>133.006089575679</c:v>
                </c:pt>
                <c:pt idx="80">
                  <c:v>132.062308118684</c:v>
                </c:pt>
                <c:pt idx="81">
                  <c:v>130.89795891535101</c:v>
                </c:pt>
                <c:pt idx="82">
                  <c:v>129.03822325847699</c:v>
                </c:pt>
                <c:pt idx="83">
                  <c:v>129.28859907443999</c:v>
                </c:pt>
                <c:pt idx="84">
                  <c:v>129.33133625994631</c:v>
                </c:pt>
                <c:pt idx="85">
                  <c:v>128.30248784331729</c:v>
                </c:pt>
                <c:pt idx="86">
                  <c:v>129.3669331353592</c:v>
                </c:pt>
                <c:pt idx="87">
                  <c:v>129.40750097279781</c:v>
                </c:pt>
                <c:pt idx="88">
                  <c:v>128.42202784817351</c:v>
                </c:pt>
                <c:pt idx="89">
                  <c:v>128.8117089737211</c:v>
                </c:pt>
                <c:pt idx="90">
                  <c:v>128.9063160161511</c:v>
                </c:pt>
                <c:pt idx="91">
                  <c:v>128.3947145237517</c:v>
                </c:pt>
                <c:pt idx="92">
                  <c:v>128.80213073395399</c:v>
                </c:pt>
                <c:pt idx="93">
                  <c:v>129.2192812928518</c:v>
                </c:pt>
                <c:pt idx="94">
                  <c:v>129.75555947124371</c:v>
                </c:pt>
                <c:pt idx="95">
                  <c:v>130.14212761360159</c:v>
                </c:pt>
                <c:pt idx="96">
                  <c:v>130.14520613021909</c:v>
                </c:pt>
                <c:pt idx="97">
                  <c:v>129.46934596425959</c:v>
                </c:pt>
                <c:pt idx="98">
                  <c:v>128.85491661990349</c:v>
                </c:pt>
                <c:pt idx="99">
                  <c:v>128.6593753180054</c:v>
                </c:pt>
                <c:pt idx="100">
                  <c:v>130.07968727704059</c:v>
                </c:pt>
                <c:pt idx="101">
                  <c:v>131.39977476459501</c:v>
                </c:pt>
                <c:pt idx="102">
                  <c:v>132.03658063903549</c:v>
                </c:pt>
                <c:pt idx="103">
                  <c:v>132.77905802887329</c:v>
                </c:pt>
                <c:pt idx="104">
                  <c:v>132.0970371160893</c:v>
                </c:pt>
                <c:pt idx="105">
                  <c:v>131.85284351300371</c:v>
                </c:pt>
                <c:pt idx="106">
                  <c:v>132.15549089421501</c:v>
                </c:pt>
                <c:pt idx="107">
                  <c:v>132.48268164488289</c:v>
                </c:pt>
                <c:pt idx="108">
                  <c:v>133.3407582651555</c:v>
                </c:pt>
                <c:pt idx="109">
                  <c:v>134.7157731140461</c:v>
                </c:pt>
                <c:pt idx="110">
                  <c:v>136.1109261046887</c:v>
                </c:pt>
                <c:pt idx="111">
                  <c:v>137.98852268202671</c:v>
                </c:pt>
                <c:pt idx="112">
                  <c:v>139.06674056485531</c:v>
                </c:pt>
                <c:pt idx="113">
                  <c:v>140.40200169768721</c:v>
                </c:pt>
                <c:pt idx="114">
                  <c:v>141.76609728697599</c:v>
                </c:pt>
                <c:pt idx="115">
                  <c:v>142.62559675564211</c:v>
                </c:pt>
                <c:pt idx="116">
                  <c:v>143.83278391894419</c:v>
                </c:pt>
                <c:pt idx="117">
                  <c:v>144.841201210023</c:v>
                </c:pt>
                <c:pt idx="118">
                  <c:v>145.61926414128931</c:v>
                </c:pt>
                <c:pt idx="119">
                  <c:v>146.950579860635</c:v>
                </c:pt>
                <c:pt idx="120">
                  <c:v>148.79690287888559</c:v>
                </c:pt>
                <c:pt idx="121">
                  <c:v>150.48803525818479</c:v>
                </c:pt>
                <c:pt idx="122">
                  <c:v>152.12147546335001</c:v>
                </c:pt>
                <c:pt idx="123">
                  <c:v>154.8642521415606</c:v>
                </c:pt>
                <c:pt idx="124">
                  <c:v>156.84670913765061</c:v>
                </c:pt>
                <c:pt idx="125">
                  <c:v>159.05376075939591</c:v>
                </c:pt>
                <c:pt idx="126">
                  <c:v>161.0705177319723</c:v>
                </c:pt>
                <c:pt idx="127">
                  <c:v>162.9425347225345</c:v>
                </c:pt>
                <c:pt idx="128">
                  <c:v>164.43637122100421</c:v>
                </c:pt>
                <c:pt idx="129">
                  <c:v>166.79493607617809</c:v>
                </c:pt>
                <c:pt idx="130">
                  <c:v>168.38543082994539</c:v>
                </c:pt>
                <c:pt idx="131">
                  <c:v>169.37564374197169</c:v>
                </c:pt>
                <c:pt idx="132">
                  <c:v>171.36879531745549</c:v>
                </c:pt>
                <c:pt idx="133">
                  <c:v>172.66095245510371</c:v>
                </c:pt>
                <c:pt idx="134">
                  <c:v>176.4806687988609</c:v>
                </c:pt>
                <c:pt idx="135">
                  <c:v>178.06410802257261</c:v>
                </c:pt>
                <c:pt idx="136">
                  <c:v>181.0615131655122</c:v>
                </c:pt>
                <c:pt idx="137">
                  <c:v>186.620071639798</c:v>
                </c:pt>
                <c:pt idx="138">
                  <c:v>188.87852912087749</c:v>
                </c:pt>
                <c:pt idx="139">
                  <c:v>192.22694384743849</c:v>
                </c:pt>
                <c:pt idx="140">
                  <c:v>197.18822514590801</c:v>
                </c:pt>
                <c:pt idx="141">
                  <c:v>201.06461281444419</c:v>
                </c:pt>
                <c:pt idx="142">
                  <c:v>203.47094781655579</c:v>
                </c:pt>
                <c:pt idx="143">
                  <c:v>205.91614430206801</c:v>
                </c:pt>
                <c:pt idx="144">
                  <c:v>206.80814110335211</c:v>
                </c:pt>
                <c:pt idx="145">
                  <c:v>207.73816198243139</c:v>
                </c:pt>
                <c:pt idx="146">
                  <c:v>209.2601131154581</c:v>
                </c:pt>
                <c:pt idx="147">
                  <c:v>207.87825962747681</c:v>
                </c:pt>
                <c:pt idx="148">
                  <c:v>206.45315585400579</c:v>
                </c:pt>
                <c:pt idx="149">
                  <c:v>204.03373270741741</c:v>
                </c:pt>
                <c:pt idx="150">
                  <c:v>200.76798264571221</c:v>
                </c:pt>
                <c:pt idx="151">
                  <c:v>197.5639947921523</c:v>
                </c:pt>
                <c:pt idx="152">
                  <c:v>191.4652487056693</c:v>
                </c:pt>
                <c:pt idx="153">
                  <c:v>184.55944669597059</c:v>
                </c:pt>
                <c:pt idx="154">
                  <c:v>185.15605463571001</c:v>
                </c:pt>
                <c:pt idx="155">
                  <c:v>187.4647346485996</c:v>
                </c:pt>
                <c:pt idx="156">
                  <c:v>182.96906268558601</c:v>
                </c:pt>
                <c:pt idx="157">
                  <c:v>177.35428652899759</c:v>
                </c:pt>
                <c:pt idx="158">
                  <c:v>174.40026194139841</c:v>
                </c:pt>
                <c:pt idx="159">
                  <c:v>171.4436011194218</c:v>
                </c:pt>
                <c:pt idx="160">
                  <c:v>171.00906152947391</c:v>
                </c:pt>
                <c:pt idx="161">
                  <c:v>172.20278373175191</c:v>
                </c:pt>
                <c:pt idx="162">
                  <c:v>169.47295210837851</c:v>
                </c:pt>
                <c:pt idx="163">
                  <c:v>163.17346080729541</c:v>
                </c:pt>
                <c:pt idx="164">
                  <c:v>159.8175400704734</c:v>
                </c:pt>
                <c:pt idx="165">
                  <c:v>160.13130590913221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'Real re-based'!$D$5</c:f>
              <c:strCache>
                <c:ptCount val="1"/>
                <c:pt idx="0">
                  <c:v>Germany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'Real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'Real re-based'!$D$6:$D$171</c:f>
              <c:numCache>
                <c:formatCode>General</c:formatCode>
                <c:ptCount val="166"/>
                <c:pt idx="0">
                  <c:v>97.072894396963136</c:v>
                </c:pt>
                <c:pt idx="1">
                  <c:v>98.449672253860911</c:v>
                </c:pt>
                <c:pt idx="2">
                  <c:v>98.911281223649922</c:v>
                </c:pt>
                <c:pt idx="3">
                  <c:v>100</c:v>
                </c:pt>
                <c:pt idx="4">
                  <c:v>101.1308388264103</c:v>
                </c:pt>
                <c:pt idx="5">
                  <c:v>101.694676601693</c:v>
                </c:pt>
                <c:pt idx="6">
                  <c:v>102.5585652963934</c:v>
                </c:pt>
                <c:pt idx="7">
                  <c:v>103.17179540904171</c:v>
                </c:pt>
                <c:pt idx="8">
                  <c:v>103.27059939445419</c:v>
                </c:pt>
                <c:pt idx="9">
                  <c:v>103.11648599063319</c:v>
                </c:pt>
                <c:pt idx="10">
                  <c:v>102.8287949013785</c:v>
                </c:pt>
                <c:pt idx="11">
                  <c:v>102.1634845481542</c:v>
                </c:pt>
                <c:pt idx="12">
                  <c:v>102.7696135432985</c:v>
                </c:pt>
                <c:pt idx="13">
                  <c:v>102.9274885119017</c:v>
                </c:pt>
                <c:pt idx="14">
                  <c:v>102.7257050995248</c:v>
                </c:pt>
                <c:pt idx="15">
                  <c:v>102.51108207723109</c:v>
                </c:pt>
                <c:pt idx="16">
                  <c:v>102.3247405897996</c:v>
                </c:pt>
                <c:pt idx="17">
                  <c:v>101.9663904032286</c:v>
                </c:pt>
                <c:pt idx="18">
                  <c:v>100.7120408671766</c:v>
                </c:pt>
                <c:pt idx="19">
                  <c:v>99.475885290376368</c:v>
                </c:pt>
                <c:pt idx="20">
                  <c:v>98.533804359483938</c:v>
                </c:pt>
                <c:pt idx="21">
                  <c:v>98.214585232999013</c:v>
                </c:pt>
                <c:pt idx="22">
                  <c:v>97.595845780308906</c:v>
                </c:pt>
                <c:pt idx="23">
                  <c:v>97.030761615182513</c:v>
                </c:pt>
                <c:pt idx="24">
                  <c:v>96.67600052627283</c:v>
                </c:pt>
                <c:pt idx="25">
                  <c:v>96.597947031567742</c:v>
                </c:pt>
                <c:pt idx="26">
                  <c:v>97.39168300355459</c:v>
                </c:pt>
                <c:pt idx="27">
                  <c:v>98.041447527944811</c:v>
                </c:pt>
                <c:pt idx="28">
                  <c:v>99.055711571804451</c:v>
                </c:pt>
                <c:pt idx="29">
                  <c:v>99.957931731367694</c:v>
                </c:pt>
                <c:pt idx="30">
                  <c:v>101.2118380806634</c:v>
                </c:pt>
                <c:pt idx="31">
                  <c:v>103.0398097996565</c:v>
                </c:pt>
                <c:pt idx="32">
                  <c:v>103.8522058609199</c:v>
                </c:pt>
                <c:pt idx="33">
                  <c:v>105.2558020112364</c:v>
                </c:pt>
                <c:pt idx="34">
                  <c:v>106.8719050738417</c:v>
                </c:pt>
                <c:pt idx="35">
                  <c:v>107.5222412309525</c:v>
                </c:pt>
                <c:pt idx="36">
                  <c:v>107.59854179716901</c:v>
                </c:pt>
                <c:pt idx="37">
                  <c:v>107.7028060337344</c:v>
                </c:pt>
                <c:pt idx="38">
                  <c:v>108.4308852950541</c:v>
                </c:pt>
                <c:pt idx="39">
                  <c:v>107.78289412280429</c:v>
                </c:pt>
                <c:pt idx="40">
                  <c:v>107.9233484128758</c:v>
                </c:pt>
                <c:pt idx="41">
                  <c:v>108.872251692064</c:v>
                </c:pt>
                <c:pt idx="42">
                  <c:v>109.82330060816039</c:v>
                </c:pt>
                <c:pt idx="43">
                  <c:v>110.0657835896962</c:v>
                </c:pt>
                <c:pt idx="44">
                  <c:v>110.29516954556949</c:v>
                </c:pt>
                <c:pt idx="45">
                  <c:v>109.6332009089957</c:v>
                </c:pt>
                <c:pt idx="46">
                  <c:v>108.0494807205839</c:v>
                </c:pt>
                <c:pt idx="47">
                  <c:v>106.9396662631283</c:v>
                </c:pt>
                <c:pt idx="48">
                  <c:v>105.7653860872652</c:v>
                </c:pt>
                <c:pt idx="49">
                  <c:v>104.447615038941</c:v>
                </c:pt>
                <c:pt idx="50">
                  <c:v>103.51786119692549</c:v>
                </c:pt>
                <c:pt idx="51">
                  <c:v>103.5216247138796</c:v>
                </c:pt>
                <c:pt idx="52">
                  <c:v>103.2966431738281</c:v>
                </c:pt>
                <c:pt idx="53">
                  <c:v>101.69059907561051</c:v>
                </c:pt>
                <c:pt idx="54">
                  <c:v>100.3675031499312</c:v>
                </c:pt>
                <c:pt idx="55">
                  <c:v>98.981173178063813</c:v>
                </c:pt>
                <c:pt idx="56">
                  <c:v>97.744774401373675</c:v>
                </c:pt>
                <c:pt idx="57">
                  <c:v>97.119469363251909</c:v>
                </c:pt>
                <c:pt idx="58">
                  <c:v>96.556605777469386</c:v>
                </c:pt>
                <c:pt idx="59">
                  <c:v>95.297376815884391</c:v>
                </c:pt>
                <c:pt idx="60">
                  <c:v>94.85084290555767</c:v>
                </c:pt>
                <c:pt idx="61">
                  <c:v>95.271766984001133</c:v>
                </c:pt>
                <c:pt idx="62">
                  <c:v>95.19353585133949</c:v>
                </c:pt>
                <c:pt idx="63">
                  <c:v>95.559613607055127</c:v>
                </c:pt>
                <c:pt idx="64">
                  <c:v>96.775344110839129</c:v>
                </c:pt>
                <c:pt idx="65">
                  <c:v>96.561770806982551</c:v>
                </c:pt>
                <c:pt idx="66">
                  <c:v>96.250614745198106</c:v>
                </c:pt>
                <c:pt idx="67">
                  <c:v>96.320163501183472</c:v>
                </c:pt>
                <c:pt idx="68">
                  <c:v>95.699320252827789</c:v>
                </c:pt>
                <c:pt idx="69">
                  <c:v>95.251546149787941</c:v>
                </c:pt>
                <c:pt idx="70">
                  <c:v>95.377983080946933</c:v>
                </c:pt>
                <c:pt idx="71">
                  <c:v>95.968477170627068</c:v>
                </c:pt>
                <c:pt idx="72">
                  <c:v>95.694279498217298</c:v>
                </c:pt>
                <c:pt idx="73">
                  <c:v>94.930347992425638</c:v>
                </c:pt>
                <c:pt idx="74">
                  <c:v>95.412463204582394</c:v>
                </c:pt>
                <c:pt idx="75">
                  <c:v>94.167327523040441</c:v>
                </c:pt>
                <c:pt idx="76">
                  <c:v>93.777907916437229</c:v>
                </c:pt>
                <c:pt idx="77">
                  <c:v>95.031416251769983</c:v>
                </c:pt>
                <c:pt idx="78">
                  <c:v>96.852017803456249</c:v>
                </c:pt>
                <c:pt idx="79">
                  <c:v>97.507963560486317</c:v>
                </c:pt>
                <c:pt idx="80">
                  <c:v>99.063352252042051</c:v>
                </c:pt>
                <c:pt idx="81">
                  <c:v>100.4915218184924</c:v>
                </c:pt>
                <c:pt idx="82">
                  <c:v>100.8132996402021</c:v>
                </c:pt>
                <c:pt idx="83">
                  <c:v>102.71991017210701</c:v>
                </c:pt>
                <c:pt idx="84">
                  <c:v>102.5792405768787</c:v>
                </c:pt>
                <c:pt idx="85">
                  <c:v>102.0936457882985</c:v>
                </c:pt>
                <c:pt idx="86">
                  <c:v>101.8465996365214</c:v>
                </c:pt>
                <c:pt idx="87">
                  <c:v>103.88759750123999</c:v>
                </c:pt>
                <c:pt idx="88">
                  <c:v>103.98524427437521</c:v>
                </c:pt>
                <c:pt idx="89">
                  <c:v>105.0030282169303</c:v>
                </c:pt>
                <c:pt idx="90">
                  <c:v>105.46892527056769</c:v>
                </c:pt>
                <c:pt idx="91">
                  <c:v>105.47541960129131</c:v>
                </c:pt>
                <c:pt idx="92">
                  <c:v>105.8531808151721</c:v>
                </c:pt>
                <c:pt idx="93">
                  <c:v>106.5062815827808</c:v>
                </c:pt>
                <c:pt idx="94">
                  <c:v>107.15699984969839</c:v>
                </c:pt>
                <c:pt idx="95">
                  <c:v>107.50316493754229</c:v>
                </c:pt>
                <c:pt idx="96">
                  <c:v>108.2319299320952</c:v>
                </c:pt>
                <c:pt idx="97">
                  <c:v>108.8420303878726</c:v>
                </c:pt>
                <c:pt idx="98">
                  <c:v>108.7658055372037</c:v>
                </c:pt>
                <c:pt idx="99">
                  <c:v>108.85860754211519</c:v>
                </c:pt>
                <c:pt idx="100">
                  <c:v>108.721426366304</c:v>
                </c:pt>
                <c:pt idx="101">
                  <c:v>108.1972361353496</c:v>
                </c:pt>
                <c:pt idx="102">
                  <c:v>107.27081295560821</c:v>
                </c:pt>
                <c:pt idx="103">
                  <c:v>106.8229081902915</c:v>
                </c:pt>
                <c:pt idx="104">
                  <c:v>106.2121166845568</c:v>
                </c:pt>
                <c:pt idx="105">
                  <c:v>105.5813599150753</c:v>
                </c:pt>
                <c:pt idx="106">
                  <c:v>104.77353555190599</c:v>
                </c:pt>
                <c:pt idx="107">
                  <c:v>103.7312862012583</c:v>
                </c:pt>
                <c:pt idx="108">
                  <c:v>103.20297473073551</c:v>
                </c:pt>
                <c:pt idx="109">
                  <c:v>102.0493865732798</c:v>
                </c:pt>
                <c:pt idx="110">
                  <c:v>101.67646667846471</c:v>
                </c:pt>
                <c:pt idx="111">
                  <c:v>101.7488004584544</c:v>
                </c:pt>
                <c:pt idx="112">
                  <c:v>101.10170755514829</c:v>
                </c:pt>
                <c:pt idx="113">
                  <c:v>100.87699745499791</c:v>
                </c:pt>
                <c:pt idx="114">
                  <c:v>100.86113206901339</c:v>
                </c:pt>
                <c:pt idx="115">
                  <c:v>101.068706439888</c:v>
                </c:pt>
                <c:pt idx="116">
                  <c:v>100.69830830343039</c:v>
                </c:pt>
                <c:pt idx="117">
                  <c:v>100.96389306030839</c:v>
                </c:pt>
                <c:pt idx="118">
                  <c:v>101.0559862047852</c:v>
                </c:pt>
                <c:pt idx="119">
                  <c:v>100.7149483584022</c:v>
                </c:pt>
                <c:pt idx="120">
                  <c:v>100.96703576548239</c:v>
                </c:pt>
                <c:pt idx="121">
                  <c:v>100.4960218155021</c:v>
                </c:pt>
                <c:pt idx="122">
                  <c:v>99.945864320382825</c:v>
                </c:pt>
                <c:pt idx="123">
                  <c:v>99.498277947235906</c:v>
                </c:pt>
                <c:pt idx="124">
                  <c:v>98.920484298908235</c:v>
                </c:pt>
                <c:pt idx="125">
                  <c:v>98.488020982689108</c:v>
                </c:pt>
                <c:pt idx="126">
                  <c:v>97.90174401475133</c:v>
                </c:pt>
                <c:pt idx="127">
                  <c:v>97.429287450255231</c:v>
                </c:pt>
                <c:pt idx="128">
                  <c:v>97.213979591626128</c:v>
                </c:pt>
                <c:pt idx="129">
                  <c:v>96.842438726015629</c:v>
                </c:pt>
                <c:pt idx="130">
                  <c:v>96.108006524102748</c:v>
                </c:pt>
                <c:pt idx="131">
                  <c:v>94.711077975445093</c:v>
                </c:pt>
                <c:pt idx="132">
                  <c:v>94.472122786854726</c:v>
                </c:pt>
                <c:pt idx="133">
                  <c:v>93.823723490945113</c:v>
                </c:pt>
                <c:pt idx="134">
                  <c:v>93.20639718516334</c:v>
                </c:pt>
                <c:pt idx="135">
                  <c:v>92.724450045651352</c:v>
                </c:pt>
                <c:pt idx="136">
                  <c:v>91.913962523011023</c:v>
                </c:pt>
                <c:pt idx="137">
                  <c:v>91.441867503219925</c:v>
                </c:pt>
                <c:pt idx="138">
                  <c:v>90.7490646977746</c:v>
                </c:pt>
                <c:pt idx="139">
                  <c:v>90.23056675778129</c:v>
                </c:pt>
                <c:pt idx="140">
                  <c:v>89.685428843801901</c:v>
                </c:pt>
                <c:pt idx="141">
                  <c:v>88.898956249929853</c:v>
                </c:pt>
                <c:pt idx="142">
                  <c:v>88.813931193143929</c:v>
                </c:pt>
                <c:pt idx="143">
                  <c:v>88.663975589373564</c:v>
                </c:pt>
                <c:pt idx="144">
                  <c:v>88.535561347278374</c:v>
                </c:pt>
                <c:pt idx="145">
                  <c:v>88.570127637429636</c:v>
                </c:pt>
                <c:pt idx="146">
                  <c:v>88.690752717421276</c:v>
                </c:pt>
                <c:pt idx="147">
                  <c:v>88.621723536506792</c:v>
                </c:pt>
                <c:pt idx="148">
                  <c:v>88.644699998569394</c:v>
                </c:pt>
                <c:pt idx="149">
                  <c:v>88.345964347358503</c:v>
                </c:pt>
                <c:pt idx="150">
                  <c:v>87.622668465487678</c:v>
                </c:pt>
                <c:pt idx="151">
                  <c:v>87.052449777990049</c:v>
                </c:pt>
                <c:pt idx="152">
                  <c:v>88.061372694648909</c:v>
                </c:pt>
                <c:pt idx="153">
                  <c:v>87.821273892482637</c:v>
                </c:pt>
                <c:pt idx="154">
                  <c:v>86.552917458486661</c:v>
                </c:pt>
                <c:pt idx="155">
                  <c:v>87.033401888042306</c:v>
                </c:pt>
                <c:pt idx="156">
                  <c:v>88.623617332007214</c:v>
                </c:pt>
                <c:pt idx="157">
                  <c:v>87.632877987611451</c:v>
                </c:pt>
                <c:pt idx="158">
                  <c:v>88.05598370702117</c:v>
                </c:pt>
                <c:pt idx="159">
                  <c:v>87.804012887143898</c:v>
                </c:pt>
                <c:pt idx="160">
                  <c:v>88.444188852626226</c:v>
                </c:pt>
                <c:pt idx="161">
                  <c:v>88.452957827289538</c:v>
                </c:pt>
                <c:pt idx="162">
                  <c:v>88.017688745175704</c:v>
                </c:pt>
                <c:pt idx="163">
                  <c:v>87.629633373517379</c:v>
                </c:pt>
                <c:pt idx="164">
                  <c:v>87.828387014646324</c:v>
                </c:pt>
                <c:pt idx="165">
                  <c:v>89.655215954797512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'Real re-based'!$E$5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'Real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'Real re-based'!$E$6:$E$171</c:f>
              <c:numCache>
                <c:formatCode>General</c:formatCode>
                <c:ptCount val="166"/>
                <c:pt idx="0">
                  <c:v>104.1861286405116</c:v>
                </c:pt>
                <c:pt idx="1">
                  <c:v>102.7986474480812</c:v>
                </c:pt>
                <c:pt idx="2">
                  <c:v>101.3197961383359</c:v>
                </c:pt>
                <c:pt idx="3">
                  <c:v>100</c:v>
                </c:pt>
                <c:pt idx="4">
                  <c:v>98.551696558829789</c:v>
                </c:pt>
                <c:pt idx="5">
                  <c:v>99.094157109196203</c:v>
                </c:pt>
                <c:pt idx="6">
                  <c:v>100.929017473288</c:v>
                </c:pt>
                <c:pt idx="7">
                  <c:v>102.8173412203104</c:v>
                </c:pt>
                <c:pt idx="8">
                  <c:v>105.59909711293579</c:v>
                </c:pt>
                <c:pt idx="9">
                  <c:v>106.48302841149059</c:v>
                </c:pt>
                <c:pt idx="10">
                  <c:v>106.7694254590545</c:v>
                </c:pt>
                <c:pt idx="11">
                  <c:v>108.0762014862885</c:v>
                </c:pt>
                <c:pt idx="12">
                  <c:v>108.2946694456721</c:v>
                </c:pt>
                <c:pt idx="13">
                  <c:v>109.6615918732184</c:v>
                </c:pt>
                <c:pt idx="14">
                  <c:v>112.18596331708829</c:v>
                </c:pt>
                <c:pt idx="15">
                  <c:v>113.3581480451799</c:v>
                </c:pt>
                <c:pt idx="16">
                  <c:v>114.4439610067797</c:v>
                </c:pt>
                <c:pt idx="17">
                  <c:v>114.7829862673222</c:v>
                </c:pt>
                <c:pt idx="18">
                  <c:v>113.5692749499415</c:v>
                </c:pt>
                <c:pt idx="19">
                  <c:v>112.6872543073714</c:v>
                </c:pt>
                <c:pt idx="20">
                  <c:v>111.9500363769483</c:v>
                </c:pt>
                <c:pt idx="21">
                  <c:v>112.6964773771695</c:v>
                </c:pt>
                <c:pt idx="22">
                  <c:v>114.35075591868269</c:v>
                </c:pt>
                <c:pt idx="23">
                  <c:v>115.4094290809465</c:v>
                </c:pt>
                <c:pt idx="24">
                  <c:v>117.7769739170637</c:v>
                </c:pt>
                <c:pt idx="25">
                  <c:v>118.9857096735836</c:v>
                </c:pt>
                <c:pt idx="26">
                  <c:v>120.1170210089344</c:v>
                </c:pt>
                <c:pt idx="27">
                  <c:v>122.353372065625</c:v>
                </c:pt>
                <c:pt idx="28">
                  <c:v>123.0735232328727</c:v>
                </c:pt>
                <c:pt idx="29">
                  <c:v>123.8213845536748</c:v>
                </c:pt>
                <c:pt idx="30">
                  <c:v>124.543558403208</c:v>
                </c:pt>
                <c:pt idx="31">
                  <c:v>125.5529444587024</c:v>
                </c:pt>
                <c:pt idx="32">
                  <c:v>125.2503362227415</c:v>
                </c:pt>
                <c:pt idx="33">
                  <c:v>125.1239049398323</c:v>
                </c:pt>
                <c:pt idx="34">
                  <c:v>125.6862710398588</c:v>
                </c:pt>
                <c:pt idx="35">
                  <c:v>126.4714874452322</c:v>
                </c:pt>
                <c:pt idx="36">
                  <c:v>126.4297607056011</c:v>
                </c:pt>
                <c:pt idx="37">
                  <c:v>127.5403676448981</c:v>
                </c:pt>
                <c:pt idx="38">
                  <c:v>131.4154899134812</c:v>
                </c:pt>
                <c:pt idx="39">
                  <c:v>133.4344271762026</c:v>
                </c:pt>
                <c:pt idx="40">
                  <c:v>136.10203951539441</c:v>
                </c:pt>
                <c:pt idx="41">
                  <c:v>137.5710199517728</c:v>
                </c:pt>
                <c:pt idx="42">
                  <c:v>137.94089776959871</c:v>
                </c:pt>
                <c:pt idx="43">
                  <c:v>137.73192512464209</c:v>
                </c:pt>
                <c:pt idx="44">
                  <c:v>137.60632496697659</c:v>
                </c:pt>
                <c:pt idx="45">
                  <c:v>135.20175301281381</c:v>
                </c:pt>
                <c:pt idx="46">
                  <c:v>132.61379691469651</c:v>
                </c:pt>
                <c:pt idx="47">
                  <c:v>130.2678146527204</c:v>
                </c:pt>
                <c:pt idx="48">
                  <c:v>127.8984439879741</c:v>
                </c:pt>
                <c:pt idx="49">
                  <c:v>127.0888607377846</c:v>
                </c:pt>
                <c:pt idx="50">
                  <c:v>125.5734473985823</c:v>
                </c:pt>
                <c:pt idx="51">
                  <c:v>123.41313100348211</c:v>
                </c:pt>
                <c:pt idx="52">
                  <c:v>121.2532600670114</c:v>
                </c:pt>
                <c:pt idx="53">
                  <c:v>119.2653542587805</c:v>
                </c:pt>
                <c:pt idx="54">
                  <c:v>117.1098643844193</c:v>
                </c:pt>
                <c:pt idx="55">
                  <c:v>115.07894619473799</c:v>
                </c:pt>
                <c:pt idx="56">
                  <c:v>113.41536448788111</c:v>
                </c:pt>
                <c:pt idx="57">
                  <c:v>112.5783591059789</c:v>
                </c:pt>
                <c:pt idx="58">
                  <c:v>112.63869385045859</c:v>
                </c:pt>
                <c:pt idx="59">
                  <c:v>112.7525235050563</c:v>
                </c:pt>
                <c:pt idx="60">
                  <c:v>112.8997610585029</c:v>
                </c:pt>
                <c:pt idx="61">
                  <c:v>113.7359790422848</c:v>
                </c:pt>
                <c:pt idx="62">
                  <c:v>114.827415865589</c:v>
                </c:pt>
                <c:pt idx="63">
                  <c:v>116.4637430247663</c:v>
                </c:pt>
                <c:pt idx="64">
                  <c:v>117.85192591496811</c:v>
                </c:pt>
                <c:pt idx="65">
                  <c:v>119.6993049337663</c:v>
                </c:pt>
                <c:pt idx="66">
                  <c:v>121.5665103732495</c:v>
                </c:pt>
                <c:pt idx="67">
                  <c:v>123.567327940507</c:v>
                </c:pt>
                <c:pt idx="68">
                  <c:v>125.6886838109107</c:v>
                </c:pt>
                <c:pt idx="69">
                  <c:v>127.95325168924001</c:v>
                </c:pt>
                <c:pt idx="70">
                  <c:v>130.32261580533881</c:v>
                </c:pt>
                <c:pt idx="71">
                  <c:v>132.69683500423429</c:v>
                </c:pt>
                <c:pt idx="72">
                  <c:v>134.81022654742819</c:v>
                </c:pt>
                <c:pt idx="73">
                  <c:v>136.4702828106995</c:v>
                </c:pt>
                <c:pt idx="74">
                  <c:v>138.06281505693079</c:v>
                </c:pt>
                <c:pt idx="75">
                  <c:v>139.37215301290419</c:v>
                </c:pt>
                <c:pt idx="76">
                  <c:v>140.5093301664246</c:v>
                </c:pt>
                <c:pt idx="77">
                  <c:v>142.2242199127551</c:v>
                </c:pt>
                <c:pt idx="78">
                  <c:v>144.05160487401</c:v>
                </c:pt>
                <c:pt idx="79">
                  <c:v>146.08247201145781</c:v>
                </c:pt>
                <c:pt idx="80">
                  <c:v>147.83372969819311</c:v>
                </c:pt>
                <c:pt idx="81">
                  <c:v>148.7240663107352</c:v>
                </c:pt>
                <c:pt idx="82">
                  <c:v>149.00672458573331</c:v>
                </c:pt>
                <c:pt idx="83">
                  <c:v>149.40624869238431</c:v>
                </c:pt>
                <c:pt idx="84">
                  <c:v>149.75473749982939</c:v>
                </c:pt>
                <c:pt idx="85">
                  <c:v>148.64183224992249</c:v>
                </c:pt>
                <c:pt idx="86">
                  <c:v>146.46688899533919</c:v>
                </c:pt>
                <c:pt idx="87">
                  <c:v>144.62547577481249</c:v>
                </c:pt>
                <c:pt idx="88">
                  <c:v>142.5163804819133</c:v>
                </c:pt>
                <c:pt idx="89">
                  <c:v>141.0932749440006</c:v>
                </c:pt>
                <c:pt idx="90">
                  <c:v>140.440424064187</c:v>
                </c:pt>
                <c:pt idx="91">
                  <c:v>139.61055417129671</c:v>
                </c:pt>
                <c:pt idx="92">
                  <c:v>138.83938184274581</c:v>
                </c:pt>
                <c:pt idx="93">
                  <c:v>138.17230632660261</c:v>
                </c:pt>
                <c:pt idx="94">
                  <c:v>137.75663594825519</c:v>
                </c:pt>
                <c:pt idx="95">
                  <c:v>137.71051384565561</c:v>
                </c:pt>
                <c:pt idx="96">
                  <c:v>137.415130440366</c:v>
                </c:pt>
                <c:pt idx="97">
                  <c:v>136.1109635905097</c:v>
                </c:pt>
                <c:pt idx="98">
                  <c:v>134.61909128701191</c:v>
                </c:pt>
                <c:pt idx="99">
                  <c:v>133.53896748095201</c:v>
                </c:pt>
                <c:pt idx="100">
                  <c:v>131.97831379282931</c:v>
                </c:pt>
                <c:pt idx="101">
                  <c:v>129.2195781727645</c:v>
                </c:pt>
                <c:pt idx="102">
                  <c:v>127.3335907317859</c:v>
                </c:pt>
                <c:pt idx="103">
                  <c:v>126.19778058241479</c:v>
                </c:pt>
                <c:pt idx="104">
                  <c:v>125.6403199257299</c:v>
                </c:pt>
                <c:pt idx="105">
                  <c:v>125.903558915869</c:v>
                </c:pt>
                <c:pt idx="106">
                  <c:v>126.62839443959579</c:v>
                </c:pt>
                <c:pt idx="107">
                  <c:v>123.3640145199806</c:v>
                </c:pt>
                <c:pt idx="108">
                  <c:v>125.4049780824684</c:v>
                </c:pt>
                <c:pt idx="109">
                  <c:v>124.0746698655483</c:v>
                </c:pt>
                <c:pt idx="110">
                  <c:v>125.21250349746811</c:v>
                </c:pt>
                <c:pt idx="111">
                  <c:v>124.37351235583969</c:v>
                </c:pt>
                <c:pt idx="112">
                  <c:v>125.74165256804309</c:v>
                </c:pt>
                <c:pt idx="113">
                  <c:v>126.9251527907014</c:v>
                </c:pt>
                <c:pt idx="114">
                  <c:v>128.8880571766357</c:v>
                </c:pt>
                <c:pt idx="115">
                  <c:v>132.70724329489451</c:v>
                </c:pt>
                <c:pt idx="116">
                  <c:v>134.10832518787359</c:v>
                </c:pt>
                <c:pt idx="117">
                  <c:v>137.23930030521521</c:v>
                </c:pt>
                <c:pt idx="118">
                  <c:v>139.26893479399459</c:v>
                </c:pt>
                <c:pt idx="119">
                  <c:v>141.61865546575339</c:v>
                </c:pt>
                <c:pt idx="120">
                  <c:v>143.42639866921181</c:v>
                </c:pt>
                <c:pt idx="121">
                  <c:v>145.44000383713461</c:v>
                </c:pt>
                <c:pt idx="122">
                  <c:v>146.32532867774901</c:v>
                </c:pt>
                <c:pt idx="123">
                  <c:v>149.09637075511381</c:v>
                </c:pt>
                <c:pt idx="124">
                  <c:v>151.32159307147569</c:v>
                </c:pt>
                <c:pt idx="125">
                  <c:v>153.43570151359449</c:v>
                </c:pt>
                <c:pt idx="126">
                  <c:v>156.25261080538661</c:v>
                </c:pt>
                <c:pt idx="127">
                  <c:v>158.20885811759749</c:v>
                </c:pt>
                <c:pt idx="128">
                  <c:v>161.9299707311767</c:v>
                </c:pt>
                <c:pt idx="129">
                  <c:v>166.0993467845534</c:v>
                </c:pt>
                <c:pt idx="130">
                  <c:v>169.84008326639031</c:v>
                </c:pt>
                <c:pt idx="131">
                  <c:v>172.8538018272815</c:v>
                </c:pt>
                <c:pt idx="132">
                  <c:v>177.9634457237938</c:v>
                </c:pt>
                <c:pt idx="133">
                  <c:v>182.33007589566679</c:v>
                </c:pt>
                <c:pt idx="134">
                  <c:v>187.26480582290409</c:v>
                </c:pt>
                <c:pt idx="135">
                  <c:v>193.75368516776501</c:v>
                </c:pt>
                <c:pt idx="136">
                  <c:v>199.29783351187561</c:v>
                </c:pt>
                <c:pt idx="137">
                  <c:v>205.93671798686779</c:v>
                </c:pt>
                <c:pt idx="138">
                  <c:v>212.80505698865201</c:v>
                </c:pt>
                <c:pt idx="139">
                  <c:v>219.6425321662837</c:v>
                </c:pt>
                <c:pt idx="140">
                  <c:v>226.9399868306686</c:v>
                </c:pt>
                <c:pt idx="141">
                  <c:v>233.68269004789039</c:v>
                </c:pt>
                <c:pt idx="142">
                  <c:v>239.79117272641321</c:v>
                </c:pt>
                <c:pt idx="143">
                  <c:v>245.73340254012689</c:v>
                </c:pt>
                <c:pt idx="144">
                  <c:v>250.5977489178043</c:v>
                </c:pt>
                <c:pt idx="145">
                  <c:v>254.85443173106819</c:v>
                </c:pt>
                <c:pt idx="146">
                  <c:v>258.88882512768703</c:v>
                </c:pt>
                <c:pt idx="147">
                  <c:v>261.37943612615339</c:v>
                </c:pt>
                <c:pt idx="148">
                  <c:v>263.2090471429517</c:v>
                </c:pt>
                <c:pt idx="149">
                  <c:v>264.35807125516902</c:v>
                </c:pt>
                <c:pt idx="150">
                  <c:v>265.53207468930867</c:v>
                </c:pt>
                <c:pt idx="151">
                  <c:v>263.7380089802441</c:v>
                </c:pt>
                <c:pt idx="152">
                  <c:v>261.31644301671679</c:v>
                </c:pt>
                <c:pt idx="153">
                  <c:v>257.58705160902781</c:v>
                </c:pt>
                <c:pt idx="154">
                  <c:v>251.05202825235801</c:v>
                </c:pt>
                <c:pt idx="155">
                  <c:v>244.0953258612393</c:v>
                </c:pt>
                <c:pt idx="156">
                  <c:v>239.76947728035981</c:v>
                </c:pt>
                <c:pt idx="157">
                  <c:v>239.95071990131501</c:v>
                </c:pt>
                <c:pt idx="158">
                  <c:v>241.48522332374651</c:v>
                </c:pt>
                <c:pt idx="159">
                  <c:v>245.3405604550546</c:v>
                </c:pt>
                <c:pt idx="160">
                  <c:v>249.14478744025359</c:v>
                </c:pt>
                <c:pt idx="161">
                  <c:v>252.483200068277</c:v>
                </c:pt>
                <c:pt idx="162">
                  <c:v>255.78927586387101</c:v>
                </c:pt>
                <c:pt idx="163">
                  <c:v>257.73828116275803</c:v>
                </c:pt>
                <c:pt idx="164">
                  <c:v>261.50610602929657</c:v>
                </c:pt>
                <c:pt idx="165">
                  <c:v>263.52371186755721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'Real re-based'!$F$5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'Real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'Real re-based'!$F$6:$F$171</c:f>
              <c:numCache>
                <c:formatCode>General</c:formatCode>
                <c:ptCount val="166"/>
                <c:pt idx="0">
                  <c:v>101.413986481552</c:v>
                </c:pt>
                <c:pt idx="1">
                  <c:v>102.492242152956</c:v>
                </c:pt>
                <c:pt idx="2">
                  <c:v>102.1237275013585</c:v>
                </c:pt>
                <c:pt idx="3">
                  <c:v>100</c:v>
                </c:pt>
                <c:pt idx="4">
                  <c:v>101.42102881853221</c:v>
                </c:pt>
                <c:pt idx="5">
                  <c:v>102.9269850751498</c:v>
                </c:pt>
                <c:pt idx="6">
                  <c:v>103.317127304484</c:v>
                </c:pt>
                <c:pt idx="7">
                  <c:v>101.5748738003864</c:v>
                </c:pt>
                <c:pt idx="8">
                  <c:v>100.15518787499801</c:v>
                </c:pt>
                <c:pt idx="9">
                  <c:v>97.877407994807882</c:v>
                </c:pt>
                <c:pt idx="10">
                  <c:v>97.902301817769882</c:v>
                </c:pt>
                <c:pt idx="11">
                  <c:v>98.562647263394382</c:v>
                </c:pt>
                <c:pt idx="12">
                  <c:v>96.336656114776844</c:v>
                </c:pt>
                <c:pt idx="13">
                  <c:v>89.440813198015306</c:v>
                </c:pt>
                <c:pt idx="14">
                  <c:v>96.29860925599462</c:v>
                </c:pt>
                <c:pt idx="15">
                  <c:v>112.4562776474344</c:v>
                </c:pt>
                <c:pt idx="16">
                  <c:v>128.68881153814789</c:v>
                </c:pt>
                <c:pt idx="17">
                  <c:v>142.92211321371121</c:v>
                </c:pt>
                <c:pt idx="18">
                  <c:v>144.80493318941581</c:v>
                </c:pt>
                <c:pt idx="19">
                  <c:v>136.72884429846621</c:v>
                </c:pt>
                <c:pt idx="20">
                  <c:v>132.6585069137985</c:v>
                </c:pt>
                <c:pt idx="21">
                  <c:v>128.42230158924659</c:v>
                </c:pt>
                <c:pt idx="22">
                  <c:v>128.20159036789059</c:v>
                </c:pt>
                <c:pt idx="23">
                  <c:v>128.89516829210311</c:v>
                </c:pt>
                <c:pt idx="24">
                  <c:v>131.87406985097959</c:v>
                </c:pt>
                <c:pt idx="25">
                  <c:v>137.23998611641869</c:v>
                </c:pt>
                <c:pt idx="26">
                  <c:v>140.3261073247466</c:v>
                </c:pt>
                <c:pt idx="27">
                  <c:v>141.79346593195439</c:v>
                </c:pt>
                <c:pt idx="28">
                  <c:v>141.1586225560807</c:v>
                </c:pt>
                <c:pt idx="29">
                  <c:v>137.15428741897361</c:v>
                </c:pt>
                <c:pt idx="30">
                  <c:v>134.04208466828911</c:v>
                </c:pt>
                <c:pt idx="31">
                  <c:v>131.73360765877069</c:v>
                </c:pt>
                <c:pt idx="32">
                  <c:v>132.889329455032</c:v>
                </c:pt>
                <c:pt idx="33">
                  <c:v>137.08445566214789</c:v>
                </c:pt>
                <c:pt idx="34">
                  <c:v>144.95817104122949</c:v>
                </c:pt>
                <c:pt idx="35">
                  <c:v>156.29401017084939</c:v>
                </c:pt>
                <c:pt idx="36">
                  <c:v>157.76912891835539</c:v>
                </c:pt>
                <c:pt idx="37">
                  <c:v>149.75056240962451</c:v>
                </c:pt>
                <c:pt idx="38">
                  <c:v>139.65795295644421</c:v>
                </c:pt>
                <c:pt idx="39">
                  <c:v>126.5839873370837</c:v>
                </c:pt>
                <c:pt idx="40">
                  <c:v>133.16441312356611</c:v>
                </c:pt>
                <c:pt idx="41">
                  <c:v>148.44875845490569</c:v>
                </c:pt>
                <c:pt idx="42">
                  <c:v>167.43340587415651</c:v>
                </c:pt>
                <c:pt idx="43">
                  <c:v>184.42528729849411</c:v>
                </c:pt>
                <c:pt idx="44">
                  <c:v>186.97153173517739</c:v>
                </c:pt>
                <c:pt idx="45">
                  <c:v>174.30058006958481</c:v>
                </c:pt>
                <c:pt idx="46">
                  <c:v>168.18078499596439</c:v>
                </c:pt>
                <c:pt idx="47">
                  <c:v>168.16729536947801</c:v>
                </c:pt>
                <c:pt idx="48">
                  <c:v>171.83268194469181</c:v>
                </c:pt>
                <c:pt idx="49">
                  <c:v>173.37356779039291</c:v>
                </c:pt>
                <c:pt idx="50">
                  <c:v>169.6846652038667</c:v>
                </c:pt>
                <c:pt idx="51">
                  <c:v>161.99369973696361</c:v>
                </c:pt>
                <c:pt idx="52">
                  <c:v>157.4679437851872</c:v>
                </c:pt>
                <c:pt idx="53">
                  <c:v>154.42696267574161</c:v>
                </c:pt>
                <c:pt idx="54">
                  <c:v>148.70574392487771</c:v>
                </c:pt>
                <c:pt idx="55">
                  <c:v>142.89078804018811</c:v>
                </c:pt>
                <c:pt idx="56">
                  <c:v>139.6719850712704</c:v>
                </c:pt>
                <c:pt idx="57">
                  <c:v>137.8314590600983</c:v>
                </c:pt>
                <c:pt idx="58">
                  <c:v>134.12915614458501</c:v>
                </c:pt>
                <c:pt idx="59">
                  <c:v>127.6562265181048</c:v>
                </c:pt>
                <c:pt idx="60">
                  <c:v>123.4045875327791</c:v>
                </c:pt>
                <c:pt idx="61">
                  <c:v>122.51909638091929</c:v>
                </c:pt>
                <c:pt idx="62">
                  <c:v>121.4680341548121</c:v>
                </c:pt>
                <c:pt idx="63">
                  <c:v>120.50095564102099</c:v>
                </c:pt>
                <c:pt idx="64">
                  <c:v>119.68387732545921</c:v>
                </c:pt>
                <c:pt idx="65">
                  <c:v>119.7727094147122</c:v>
                </c:pt>
                <c:pt idx="66">
                  <c:v>120.43770964977919</c:v>
                </c:pt>
                <c:pt idx="67">
                  <c:v>120.9717645440016</c:v>
                </c:pt>
                <c:pt idx="68">
                  <c:v>121.7797241497295</c:v>
                </c:pt>
                <c:pt idx="69">
                  <c:v>123.90686374565919</c:v>
                </c:pt>
                <c:pt idx="70">
                  <c:v>125.4386666290706</c:v>
                </c:pt>
                <c:pt idx="71">
                  <c:v>126.1609351524546</c:v>
                </c:pt>
                <c:pt idx="72">
                  <c:v>125.35713651962961</c:v>
                </c:pt>
                <c:pt idx="73">
                  <c:v>124.07019695073851</c:v>
                </c:pt>
                <c:pt idx="74">
                  <c:v>131.83273869486251</c:v>
                </c:pt>
                <c:pt idx="75">
                  <c:v>146.76337810717411</c:v>
                </c:pt>
                <c:pt idx="76">
                  <c:v>154.93502619084319</c:v>
                </c:pt>
                <c:pt idx="77">
                  <c:v>158.5936298581567</c:v>
                </c:pt>
                <c:pt idx="78">
                  <c:v>165.00101194409979</c:v>
                </c:pt>
                <c:pt idx="79">
                  <c:v>174.1244954266146</c:v>
                </c:pt>
                <c:pt idx="80">
                  <c:v>180.3821250023002</c:v>
                </c:pt>
                <c:pt idx="81">
                  <c:v>183.3071641721663</c:v>
                </c:pt>
                <c:pt idx="82">
                  <c:v>185.10869020277539</c:v>
                </c:pt>
                <c:pt idx="83">
                  <c:v>186.29857417007989</c:v>
                </c:pt>
                <c:pt idx="84">
                  <c:v>187.35410800741349</c:v>
                </c:pt>
                <c:pt idx="85">
                  <c:v>188.21815612858251</c:v>
                </c:pt>
                <c:pt idx="86">
                  <c:v>189.45695126030719</c:v>
                </c:pt>
                <c:pt idx="87">
                  <c:v>190.14704651578799</c:v>
                </c:pt>
                <c:pt idx="88">
                  <c:v>190.26115657625951</c:v>
                </c:pt>
                <c:pt idx="89">
                  <c:v>189.99874523881849</c:v>
                </c:pt>
                <c:pt idx="90">
                  <c:v>188.32430907548701</c:v>
                </c:pt>
                <c:pt idx="91">
                  <c:v>185.17980461505709</c:v>
                </c:pt>
                <c:pt idx="92">
                  <c:v>182.419689286992</c:v>
                </c:pt>
                <c:pt idx="93">
                  <c:v>179.7678906904388</c:v>
                </c:pt>
                <c:pt idx="94">
                  <c:v>176.8768129081526</c:v>
                </c:pt>
                <c:pt idx="95">
                  <c:v>171.85416850493559</c:v>
                </c:pt>
                <c:pt idx="96">
                  <c:v>168.96888034166679</c:v>
                </c:pt>
                <c:pt idx="97">
                  <c:v>164.8460121387366</c:v>
                </c:pt>
                <c:pt idx="98">
                  <c:v>164.51508481250619</c:v>
                </c:pt>
                <c:pt idx="99">
                  <c:v>162.992558962537</c:v>
                </c:pt>
                <c:pt idx="100">
                  <c:v>160.61895734384899</c:v>
                </c:pt>
                <c:pt idx="101">
                  <c:v>158.1250259160345</c:v>
                </c:pt>
                <c:pt idx="102">
                  <c:v>155.44562603905811</c:v>
                </c:pt>
                <c:pt idx="103">
                  <c:v>152.39329936838169</c:v>
                </c:pt>
                <c:pt idx="104">
                  <c:v>149.58654875108499</c:v>
                </c:pt>
                <c:pt idx="105">
                  <c:v>146.32011344575869</c:v>
                </c:pt>
                <c:pt idx="106">
                  <c:v>142.95905953736781</c:v>
                </c:pt>
                <c:pt idx="107">
                  <c:v>139.16471709295021</c:v>
                </c:pt>
                <c:pt idx="108">
                  <c:v>138.2695032820499</c:v>
                </c:pt>
                <c:pt idx="109">
                  <c:v>137.05571996364981</c:v>
                </c:pt>
                <c:pt idx="110">
                  <c:v>137.4450283817101</c:v>
                </c:pt>
                <c:pt idx="111">
                  <c:v>137.6167451888507</c:v>
                </c:pt>
                <c:pt idx="112">
                  <c:v>137.76493865131141</c:v>
                </c:pt>
                <c:pt idx="113">
                  <c:v>138.05078920566811</c:v>
                </c:pt>
                <c:pt idx="114">
                  <c:v>139.6500854233511</c:v>
                </c:pt>
                <c:pt idx="115">
                  <c:v>141.09357336127249</c:v>
                </c:pt>
                <c:pt idx="116">
                  <c:v>142.71984611957649</c:v>
                </c:pt>
                <c:pt idx="117">
                  <c:v>144.18902733792069</c:v>
                </c:pt>
                <c:pt idx="118">
                  <c:v>145.47798261580081</c:v>
                </c:pt>
                <c:pt idx="119">
                  <c:v>147.5158154823236</c:v>
                </c:pt>
                <c:pt idx="120">
                  <c:v>149.43320993995621</c:v>
                </c:pt>
                <c:pt idx="121">
                  <c:v>151.45878994054269</c:v>
                </c:pt>
                <c:pt idx="122">
                  <c:v>153.04283216815091</c:v>
                </c:pt>
                <c:pt idx="123">
                  <c:v>155.4106848778782</c:v>
                </c:pt>
                <c:pt idx="124">
                  <c:v>156.72848956888399</c:v>
                </c:pt>
                <c:pt idx="125">
                  <c:v>159.21285717603499</c:v>
                </c:pt>
                <c:pt idx="126">
                  <c:v>162.76253551877099</c:v>
                </c:pt>
                <c:pt idx="127">
                  <c:v>165.27863908170039</c:v>
                </c:pt>
                <c:pt idx="128">
                  <c:v>167.18573683531631</c:v>
                </c:pt>
                <c:pt idx="129">
                  <c:v>169.87679936149209</c:v>
                </c:pt>
                <c:pt idx="130">
                  <c:v>173.11395077294591</c:v>
                </c:pt>
                <c:pt idx="131">
                  <c:v>175.54152240624259</c:v>
                </c:pt>
                <c:pt idx="132">
                  <c:v>179.20658027410579</c:v>
                </c:pt>
                <c:pt idx="133">
                  <c:v>182.9001083851623</c:v>
                </c:pt>
                <c:pt idx="134">
                  <c:v>186.28056275654109</c:v>
                </c:pt>
                <c:pt idx="135">
                  <c:v>189.58465412751909</c:v>
                </c:pt>
                <c:pt idx="136">
                  <c:v>192.26117270071481</c:v>
                </c:pt>
                <c:pt idx="137">
                  <c:v>195.22584047937241</c:v>
                </c:pt>
                <c:pt idx="138">
                  <c:v>198.395182215646</c:v>
                </c:pt>
                <c:pt idx="139">
                  <c:v>200.8508599343196</c:v>
                </c:pt>
                <c:pt idx="140">
                  <c:v>203.08171498091539</c:v>
                </c:pt>
                <c:pt idx="141">
                  <c:v>205.01168584258221</c:v>
                </c:pt>
                <c:pt idx="142">
                  <c:v>207.23153297391511</c:v>
                </c:pt>
                <c:pt idx="143">
                  <c:v>209.3170052458216</c:v>
                </c:pt>
                <c:pt idx="144">
                  <c:v>210.81195094874701</c:v>
                </c:pt>
                <c:pt idx="145">
                  <c:v>212.34650456725089</c:v>
                </c:pt>
                <c:pt idx="146">
                  <c:v>214.57890233415529</c:v>
                </c:pt>
                <c:pt idx="147">
                  <c:v>216.22416889678809</c:v>
                </c:pt>
                <c:pt idx="148">
                  <c:v>217.74005350930551</c:v>
                </c:pt>
                <c:pt idx="149">
                  <c:v>218.48343257574709</c:v>
                </c:pt>
                <c:pt idx="150">
                  <c:v>218.69117940584971</c:v>
                </c:pt>
                <c:pt idx="151">
                  <c:v>218.68982500002281</c:v>
                </c:pt>
                <c:pt idx="152">
                  <c:v>215.751347231653</c:v>
                </c:pt>
                <c:pt idx="153">
                  <c:v>213.0216319535208</c:v>
                </c:pt>
                <c:pt idx="154">
                  <c:v>211.29156061814129</c:v>
                </c:pt>
                <c:pt idx="155">
                  <c:v>209.90166317129379</c:v>
                </c:pt>
                <c:pt idx="156">
                  <c:v>207.64497629188151</c:v>
                </c:pt>
                <c:pt idx="157">
                  <c:v>205.57568773180611</c:v>
                </c:pt>
                <c:pt idx="158">
                  <c:v>203.96895446681549</c:v>
                </c:pt>
                <c:pt idx="159">
                  <c:v>201.86700634322739</c:v>
                </c:pt>
                <c:pt idx="160">
                  <c:v>200.6578078641092</c:v>
                </c:pt>
                <c:pt idx="161">
                  <c:v>199.2903783139146</c:v>
                </c:pt>
                <c:pt idx="162">
                  <c:v>197.49007659736239</c:v>
                </c:pt>
                <c:pt idx="163">
                  <c:v>195.02439740930859</c:v>
                </c:pt>
                <c:pt idx="164">
                  <c:v>192.29713714204431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'Real re-based'!$G$5</c:f>
              <c:strCache>
                <c:ptCount val="1"/>
                <c:pt idx="0">
                  <c:v>Great Britain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'Real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'Real re-based'!$G$6:$G$171</c:f>
              <c:numCache>
                <c:formatCode>General</c:formatCode>
                <c:ptCount val="166"/>
                <c:pt idx="0">
                  <c:v>100.05874710441159</c:v>
                </c:pt>
                <c:pt idx="1">
                  <c:v>101.2852092290363</c:v>
                </c:pt>
                <c:pt idx="2">
                  <c:v>99.564567395191503</c:v>
                </c:pt>
                <c:pt idx="3">
                  <c:v>100</c:v>
                </c:pt>
                <c:pt idx="4">
                  <c:v>100.8547743775195</c:v>
                </c:pt>
                <c:pt idx="5">
                  <c:v>103.6273725650877</c:v>
                </c:pt>
                <c:pt idx="6">
                  <c:v>107.7961918893094</c:v>
                </c:pt>
                <c:pt idx="7">
                  <c:v>113.2161521483408</c:v>
                </c:pt>
                <c:pt idx="8">
                  <c:v>123.1368108546247</c:v>
                </c:pt>
                <c:pt idx="9">
                  <c:v>136.42080852666709</c:v>
                </c:pt>
                <c:pt idx="10">
                  <c:v>143.38679537883019</c:v>
                </c:pt>
                <c:pt idx="11">
                  <c:v>157.610140957906</c:v>
                </c:pt>
                <c:pt idx="12">
                  <c:v>163.21233986739929</c:v>
                </c:pt>
                <c:pt idx="13">
                  <c:v>168.04239399142801</c:v>
                </c:pt>
                <c:pt idx="14">
                  <c:v>164.1315132111605</c:v>
                </c:pt>
                <c:pt idx="15">
                  <c:v>159.74266715315699</c:v>
                </c:pt>
                <c:pt idx="16">
                  <c:v>153.31898998226009</c:v>
                </c:pt>
                <c:pt idx="17">
                  <c:v>147.18386091192539</c:v>
                </c:pt>
                <c:pt idx="18">
                  <c:v>142.25599398846211</c:v>
                </c:pt>
                <c:pt idx="19">
                  <c:v>134.81052554323651</c:v>
                </c:pt>
                <c:pt idx="20">
                  <c:v>130.39768377382771</c:v>
                </c:pt>
                <c:pt idx="21">
                  <c:v>127.8683751065708</c:v>
                </c:pt>
                <c:pt idx="22">
                  <c:v>123.9803184324257</c:v>
                </c:pt>
                <c:pt idx="23">
                  <c:v>123.1849159016634</c:v>
                </c:pt>
                <c:pt idx="24">
                  <c:v>123.0355309224765</c:v>
                </c:pt>
                <c:pt idx="25">
                  <c:v>121.54619439066239</c:v>
                </c:pt>
                <c:pt idx="26">
                  <c:v>117.512335644499</c:v>
                </c:pt>
                <c:pt idx="27">
                  <c:v>114.73681968091731</c:v>
                </c:pt>
                <c:pt idx="28">
                  <c:v>112.1904485043115</c:v>
                </c:pt>
                <c:pt idx="29">
                  <c:v>112.0603443754504</c:v>
                </c:pt>
                <c:pt idx="30">
                  <c:v>113.85537697806539</c:v>
                </c:pt>
                <c:pt idx="31">
                  <c:v>114.45996370538801</c:v>
                </c:pt>
                <c:pt idx="32">
                  <c:v>117.38694415800759</c:v>
                </c:pt>
                <c:pt idx="33">
                  <c:v>121.8765980306994</c:v>
                </c:pt>
                <c:pt idx="34">
                  <c:v>127.0516987580625</c:v>
                </c:pt>
                <c:pt idx="35">
                  <c:v>131.78038868226719</c:v>
                </c:pt>
                <c:pt idx="36">
                  <c:v>137.75565302010929</c:v>
                </c:pt>
                <c:pt idx="37">
                  <c:v>137.63670966139961</c:v>
                </c:pt>
                <c:pt idx="38">
                  <c:v>141.34867979974629</c:v>
                </c:pt>
                <c:pt idx="39">
                  <c:v>143.35505762374399</c:v>
                </c:pt>
                <c:pt idx="40">
                  <c:v>142.86970872580989</c:v>
                </c:pt>
                <c:pt idx="41">
                  <c:v>143.933929536504</c:v>
                </c:pt>
                <c:pt idx="42">
                  <c:v>140.3956106850643</c:v>
                </c:pt>
                <c:pt idx="43">
                  <c:v>138.9554338012602</c:v>
                </c:pt>
                <c:pt idx="44">
                  <c:v>138.1525212317936</c:v>
                </c:pt>
                <c:pt idx="45">
                  <c:v>135.73895116159539</c:v>
                </c:pt>
                <c:pt idx="46">
                  <c:v>130.53792013861559</c:v>
                </c:pt>
                <c:pt idx="47">
                  <c:v>126.03435934669371</c:v>
                </c:pt>
                <c:pt idx="48">
                  <c:v>128.89976493963431</c:v>
                </c:pt>
                <c:pt idx="49">
                  <c:v>128.6288063075915</c:v>
                </c:pt>
                <c:pt idx="50">
                  <c:v>129.06307073933999</c:v>
                </c:pt>
                <c:pt idx="51">
                  <c:v>133.14519807072881</c:v>
                </c:pt>
                <c:pt idx="52">
                  <c:v>135.26954748031201</c:v>
                </c:pt>
                <c:pt idx="53">
                  <c:v>137.19309107340311</c:v>
                </c:pt>
                <c:pt idx="54">
                  <c:v>138.11886079288789</c:v>
                </c:pt>
                <c:pt idx="55">
                  <c:v>139.47767621899069</c:v>
                </c:pt>
                <c:pt idx="56">
                  <c:v>139.8795859564068</c:v>
                </c:pt>
                <c:pt idx="57">
                  <c:v>142.2334184917909</c:v>
                </c:pt>
                <c:pt idx="58">
                  <c:v>143.51313668752229</c:v>
                </c:pt>
                <c:pt idx="59">
                  <c:v>143.6821307483884</c:v>
                </c:pt>
                <c:pt idx="60">
                  <c:v>145.40244601260099</c:v>
                </c:pt>
                <c:pt idx="61">
                  <c:v>144.78065048869581</c:v>
                </c:pt>
                <c:pt idx="62">
                  <c:v>148.87446493555279</c:v>
                </c:pt>
                <c:pt idx="63">
                  <c:v>152.51372322831719</c:v>
                </c:pt>
                <c:pt idx="64">
                  <c:v>157.20594797641411</c:v>
                </c:pt>
                <c:pt idx="65">
                  <c:v>160.6112138535324</c:v>
                </c:pt>
                <c:pt idx="66">
                  <c:v>164.51752058960051</c:v>
                </c:pt>
                <c:pt idx="67">
                  <c:v>168.99850022655869</c:v>
                </c:pt>
                <c:pt idx="68">
                  <c:v>174.49792247046051</c:v>
                </c:pt>
                <c:pt idx="69">
                  <c:v>179.06833558778871</c:v>
                </c:pt>
                <c:pt idx="70">
                  <c:v>188.1348596813815</c:v>
                </c:pt>
                <c:pt idx="71">
                  <c:v>196.10551102363311</c:v>
                </c:pt>
                <c:pt idx="72">
                  <c:v>204.07327148447919</c:v>
                </c:pt>
                <c:pt idx="73">
                  <c:v>225.56456804508761</c:v>
                </c:pt>
                <c:pt idx="74">
                  <c:v>237.93033238484341</c:v>
                </c:pt>
                <c:pt idx="75">
                  <c:v>242.44829374935509</c:v>
                </c:pt>
                <c:pt idx="76">
                  <c:v>245.82930410776439</c:v>
                </c:pt>
                <c:pt idx="77">
                  <c:v>246.5835549332275</c:v>
                </c:pt>
                <c:pt idx="78">
                  <c:v>239.10885967292441</c:v>
                </c:pt>
                <c:pt idx="79">
                  <c:v>232.6476580653281</c:v>
                </c:pt>
                <c:pt idx="80">
                  <c:v>225.12241722459979</c:v>
                </c:pt>
                <c:pt idx="81">
                  <c:v>220.8060962852301</c:v>
                </c:pt>
                <c:pt idx="82">
                  <c:v>215.54619023763951</c:v>
                </c:pt>
                <c:pt idx="83">
                  <c:v>211.7664737819284</c:v>
                </c:pt>
                <c:pt idx="84">
                  <c:v>204.74081789352871</c:v>
                </c:pt>
                <c:pt idx="85">
                  <c:v>202.18907488737551</c:v>
                </c:pt>
                <c:pt idx="86">
                  <c:v>200.32584388099119</c:v>
                </c:pt>
                <c:pt idx="87">
                  <c:v>196.0549433516743</c:v>
                </c:pt>
                <c:pt idx="88">
                  <c:v>189.21062647145209</c:v>
                </c:pt>
                <c:pt idx="89">
                  <c:v>186.11381349806689</c:v>
                </c:pt>
                <c:pt idx="90">
                  <c:v>179.88676026194</c:v>
                </c:pt>
                <c:pt idx="91">
                  <c:v>179.6794324266256</c:v>
                </c:pt>
                <c:pt idx="92">
                  <c:v>178.17866385331419</c:v>
                </c:pt>
                <c:pt idx="93">
                  <c:v>178.51392427563599</c:v>
                </c:pt>
                <c:pt idx="94">
                  <c:v>176.26813115776881</c:v>
                </c:pt>
                <c:pt idx="95">
                  <c:v>178.92101577733001</c:v>
                </c:pt>
                <c:pt idx="96">
                  <c:v>179.40379882820511</c:v>
                </c:pt>
                <c:pt idx="97">
                  <c:v>179.16015987929799</c:v>
                </c:pt>
                <c:pt idx="98">
                  <c:v>179.44770339706139</c:v>
                </c:pt>
                <c:pt idx="99">
                  <c:v>176.04774195233071</c:v>
                </c:pt>
                <c:pt idx="100">
                  <c:v>176.16385703133341</c:v>
                </c:pt>
                <c:pt idx="101">
                  <c:v>173.7505470640387</c:v>
                </c:pt>
                <c:pt idx="102">
                  <c:v>173.12125623335379</c:v>
                </c:pt>
                <c:pt idx="103">
                  <c:v>175.26072546851529</c:v>
                </c:pt>
                <c:pt idx="104">
                  <c:v>171.66093512758181</c:v>
                </c:pt>
                <c:pt idx="105">
                  <c:v>174.01842299824739</c:v>
                </c:pt>
                <c:pt idx="106">
                  <c:v>179.3879967531158</c:v>
                </c:pt>
                <c:pt idx="107">
                  <c:v>183.5114953433098</c:v>
                </c:pt>
                <c:pt idx="108">
                  <c:v>183.64322561356059</c:v>
                </c:pt>
                <c:pt idx="109">
                  <c:v>187.85803528627599</c:v>
                </c:pt>
                <c:pt idx="110">
                  <c:v>188.45697589998571</c:v>
                </c:pt>
                <c:pt idx="111">
                  <c:v>195.7250950625095</c:v>
                </c:pt>
                <c:pt idx="112">
                  <c:v>203.09116406951421</c:v>
                </c:pt>
                <c:pt idx="113">
                  <c:v>207.2535792607575</c:v>
                </c:pt>
                <c:pt idx="114">
                  <c:v>207.50127390427119</c:v>
                </c:pt>
                <c:pt idx="115">
                  <c:v>211.68836373178061</c:v>
                </c:pt>
                <c:pt idx="116">
                  <c:v>218.04882489949341</c:v>
                </c:pt>
                <c:pt idx="117">
                  <c:v>227.0827669520221</c:v>
                </c:pt>
                <c:pt idx="118">
                  <c:v>234.8604253189142</c:v>
                </c:pt>
                <c:pt idx="119">
                  <c:v>244.74668065232771</c:v>
                </c:pt>
                <c:pt idx="120">
                  <c:v>254.18594703992079</c:v>
                </c:pt>
                <c:pt idx="121">
                  <c:v>255.58313395274061</c:v>
                </c:pt>
                <c:pt idx="122">
                  <c:v>265.94754747826357</c:v>
                </c:pt>
                <c:pt idx="123">
                  <c:v>267.10994254111552</c:v>
                </c:pt>
                <c:pt idx="124">
                  <c:v>270.9639946873283</c:v>
                </c:pt>
                <c:pt idx="125">
                  <c:v>277.47786853324402</c:v>
                </c:pt>
                <c:pt idx="126">
                  <c:v>276.78444163623038</c:v>
                </c:pt>
                <c:pt idx="127">
                  <c:v>288.23577576756952</c:v>
                </c:pt>
                <c:pt idx="128">
                  <c:v>306.09808021200388</c:v>
                </c:pt>
                <c:pt idx="129">
                  <c:v>322.86333728025431</c:v>
                </c:pt>
                <c:pt idx="130">
                  <c:v>340.75269337137462</c:v>
                </c:pt>
                <c:pt idx="131">
                  <c:v>349.28611605569853</c:v>
                </c:pt>
                <c:pt idx="132">
                  <c:v>354.94807056948918</c:v>
                </c:pt>
                <c:pt idx="133">
                  <c:v>358.62196490736551</c:v>
                </c:pt>
                <c:pt idx="134">
                  <c:v>367.84150181836179</c:v>
                </c:pt>
                <c:pt idx="135">
                  <c:v>373.37144916878009</c:v>
                </c:pt>
                <c:pt idx="136">
                  <c:v>390.33049322140732</c:v>
                </c:pt>
                <c:pt idx="137">
                  <c:v>401.76733407902759</c:v>
                </c:pt>
                <c:pt idx="138">
                  <c:v>405.40590537663661</c:v>
                </c:pt>
                <c:pt idx="139">
                  <c:v>405.43927702293422</c:v>
                </c:pt>
                <c:pt idx="140">
                  <c:v>403.63438915556702</c:v>
                </c:pt>
                <c:pt idx="141">
                  <c:v>403.70805623290693</c:v>
                </c:pt>
                <c:pt idx="142">
                  <c:v>404.92280955755388</c:v>
                </c:pt>
                <c:pt idx="143">
                  <c:v>409.23928938386172</c:v>
                </c:pt>
                <c:pt idx="144">
                  <c:v>415.36559722346971</c:v>
                </c:pt>
                <c:pt idx="145">
                  <c:v>421.44038340740559</c:v>
                </c:pt>
                <c:pt idx="146">
                  <c:v>428.57226692243103</c:v>
                </c:pt>
                <c:pt idx="147">
                  <c:v>442.10717831984732</c:v>
                </c:pt>
                <c:pt idx="148">
                  <c:v>448.73616766926818</c:v>
                </c:pt>
                <c:pt idx="149">
                  <c:v>458.86834313602571</c:v>
                </c:pt>
                <c:pt idx="150">
                  <c:v>461.3722078043242</c:v>
                </c:pt>
                <c:pt idx="151">
                  <c:v>457.74975294032271</c:v>
                </c:pt>
                <c:pt idx="152">
                  <c:v>448.64848864819731</c:v>
                </c:pt>
                <c:pt idx="153">
                  <c:v>422.8576002308933</c:v>
                </c:pt>
                <c:pt idx="154">
                  <c:v>405.99536693888791</c:v>
                </c:pt>
                <c:pt idx="155">
                  <c:v>391.29778557272272</c:v>
                </c:pt>
                <c:pt idx="156">
                  <c:v>387.88145039250401</c:v>
                </c:pt>
                <c:pt idx="157">
                  <c:v>394.394571229767</c:v>
                </c:pt>
                <c:pt idx="158">
                  <c:v>402.60336622738151</c:v>
                </c:pt>
                <c:pt idx="159">
                  <c:v>409.78421582776957</c:v>
                </c:pt>
                <c:pt idx="160">
                  <c:v>411.1493205779264</c:v>
                </c:pt>
                <c:pt idx="161">
                  <c:v>407.27294385666772</c:v>
                </c:pt>
                <c:pt idx="162">
                  <c:v>401.10441579895968</c:v>
                </c:pt>
                <c:pt idx="163">
                  <c:v>392.40887374333261</c:v>
                </c:pt>
                <c:pt idx="164">
                  <c:v>387.86766792810698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'Real re-based'!$H$5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'Real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'Real re-based'!$H$6:$H$171</c:f>
              <c:numCache>
                <c:formatCode>General</c:formatCode>
                <c:ptCount val="166"/>
                <c:pt idx="3">
                  <c:v>100</c:v>
                </c:pt>
                <c:pt idx="4">
                  <c:v>99.641112791594878</c:v>
                </c:pt>
                <c:pt idx="5">
                  <c:v>98.731305329069855</c:v>
                </c:pt>
                <c:pt idx="6">
                  <c:v>97.650634331490352</c:v>
                </c:pt>
                <c:pt idx="7">
                  <c:v>97.165610806699092</c:v>
                </c:pt>
                <c:pt idx="8">
                  <c:v>96.695099456739314</c:v>
                </c:pt>
                <c:pt idx="9">
                  <c:v>97.152298936904003</c:v>
                </c:pt>
                <c:pt idx="10">
                  <c:v>99.043262087010604</c:v>
                </c:pt>
                <c:pt idx="11">
                  <c:v>101.3960002057661</c:v>
                </c:pt>
                <c:pt idx="12">
                  <c:v>102.8999303504233</c:v>
                </c:pt>
                <c:pt idx="13">
                  <c:v>106.87097791948349</c:v>
                </c:pt>
                <c:pt idx="14">
                  <c:v>113.4732040301428</c:v>
                </c:pt>
                <c:pt idx="15">
                  <c:v>118.9890499557437</c:v>
                </c:pt>
                <c:pt idx="16">
                  <c:v>125.4632103690912</c:v>
                </c:pt>
                <c:pt idx="17">
                  <c:v>126.73694074982031</c:v>
                </c:pt>
                <c:pt idx="18">
                  <c:v>121.766789626641</c:v>
                </c:pt>
                <c:pt idx="19">
                  <c:v>118.260306669656</c:v>
                </c:pt>
                <c:pt idx="20">
                  <c:v>115.1130146914054</c:v>
                </c:pt>
                <c:pt idx="21">
                  <c:v>113.5459962687143</c:v>
                </c:pt>
                <c:pt idx="22">
                  <c:v>113.4937243347923</c:v>
                </c:pt>
                <c:pt idx="23">
                  <c:v>113.4172732187707</c:v>
                </c:pt>
                <c:pt idx="24">
                  <c:v>113.3152700146244</c:v>
                </c:pt>
                <c:pt idx="25">
                  <c:v>115.41496576022141</c:v>
                </c:pt>
                <c:pt idx="26">
                  <c:v>119.4996948103183</c:v>
                </c:pt>
                <c:pt idx="27">
                  <c:v>122.9155672658688</c:v>
                </c:pt>
                <c:pt idx="28">
                  <c:v>125.0767930310034</c:v>
                </c:pt>
                <c:pt idx="29">
                  <c:v>127.9067630236698</c:v>
                </c:pt>
                <c:pt idx="30">
                  <c:v>133.0681130941187</c:v>
                </c:pt>
                <c:pt idx="31">
                  <c:v>139.535200312336</c:v>
                </c:pt>
                <c:pt idx="32">
                  <c:v>144.93731267024211</c:v>
                </c:pt>
                <c:pt idx="33">
                  <c:v>144.5298276806561</c:v>
                </c:pt>
                <c:pt idx="34">
                  <c:v>139.3200564824628</c:v>
                </c:pt>
                <c:pt idx="35">
                  <c:v>134.98787690348681</c:v>
                </c:pt>
                <c:pt idx="36">
                  <c:v>130.34398322937429</c:v>
                </c:pt>
                <c:pt idx="37">
                  <c:v>126.20295393283961</c:v>
                </c:pt>
                <c:pt idx="38">
                  <c:v>122.956581373224</c:v>
                </c:pt>
                <c:pt idx="39">
                  <c:v>120.91476975627501</c:v>
                </c:pt>
                <c:pt idx="40">
                  <c:v>117.0826422633353</c:v>
                </c:pt>
                <c:pt idx="41">
                  <c:v>115.8479093483557</c:v>
                </c:pt>
                <c:pt idx="42">
                  <c:v>112.4794632823137</c:v>
                </c:pt>
                <c:pt idx="43">
                  <c:v>111.3363201816053</c:v>
                </c:pt>
                <c:pt idx="44">
                  <c:v>106.4722720836855</c:v>
                </c:pt>
                <c:pt idx="45">
                  <c:v>104.3660179577699</c:v>
                </c:pt>
                <c:pt idx="46">
                  <c:v>99.329871864263481</c:v>
                </c:pt>
                <c:pt idx="47">
                  <c:v>96.052486968923148</c:v>
                </c:pt>
                <c:pt idx="48">
                  <c:v>94.118075151453851</c:v>
                </c:pt>
                <c:pt idx="49">
                  <c:v>94.356041050398829</c:v>
                </c:pt>
                <c:pt idx="50">
                  <c:v>95.675899191858505</c:v>
                </c:pt>
                <c:pt idx="51">
                  <c:v>100.11046074692131</c:v>
                </c:pt>
                <c:pt idx="52">
                  <c:v>100.8247279143534</c:v>
                </c:pt>
                <c:pt idx="53">
                  <c:v>101.78690105315241</c:v>
                </c:pt>
                <c:pt idx="54">
                  <c:v>101.3406586173746</c:v>
                </c:pt>
                <c:pt idx="55">
                  <c:v>99.20609489782376</c:v>
                </c:pt>
                <c:pt idx="56">
                  <c:v>97.566984081444716</c:v>
                </c:pt>
                <c:pt idx="57">
                  <c:v>97.557905966023256</c:v>
                </c:pt>
                <c:pt idx="58">
                  <c:v>98.844403766222399</c:v>
                </c:pt>
                <c:pt idx="59">
                  <c:v>100.75727648299809</c:v>
                </c:pt>
                <c:pt idx="60">
                  <c:v>99.475297477788089</c:v>
                </c:pt>
                <c:pt idx="61">
                  <c:v>100.3633032845792</c:v>
                </c:pt>
                <c:pt idx="62">
                  <c:v>99.604357132543129</c:v>
                </c:pt>
                <c:pt idx="63">
                  <c:v>98.146166582177301</c:v>
                </c:pt>
                <c:pt idx="64">
                  <c:v>100.7402780388602</c:v>
                </c:pt>
                <c:pt idx="65">
                  <c:v>107.542321065273</c:v>
                </c:pt>
                <c:pt idx="66">
                  <c:v>115.3114924685901</c:v>
                </c:pt>
                <c:pt idx="67">
                  <c:v>128.53862067351471</c:v>
                </c:pt>
                <c:pt idx="68">
                  <c:v>134.9501072051693</c:v>
                </c:pt>
                <c:pt idx="69">
                  <c:v>145.16483769161511</c:v>
                </c:pt>
                <c:pt idx="70">
                  <c:v>154.35697132870641</c:v>
                </c:pt>
                <c:pt idx="71">
                  <c:v>159.38503912444131</c:v>
                </c:pt>
                <c:pt idx="72">
                  <c:v>168.35169894462851</c:v>
                </c:pt>
                <c:pt idx="73">
                  <c:v>172.2217865218268</c:v>
                </c:pt>
                <c:pt idx="74">
                  <c:v>180.08307549960921</c:v>
                </c:pt>
                <c:pt idx="75">
                  <c:v>186.93292163918611</c:v>
                </c:pt>
                <c:pt idx="76">
                  <c:v>194.47517786913241</c:v>
                </c:pt>
                <c:pt idx="77">
                  <c:v>200.77539216103671</c:v>
                </c:pt>
                <c:pt idx="78">
                  <c:v>204.94482192458861</c:v>
                </c:pt>
                <c:pt idx="79">
                  <c:v>211.78830156533331</c:v>
                </c:pt>
                <c:pt idx="80">
                  <c:v>211.4142080517727</c:v>
                </c:pt>
                <c:pt idx="81">
                  <c:v>215.1200740713621</c:v>
                </c:pt>
                <c:pt idx="82">
                  <c:v>215.12525597023981</c:v>
                </c:pt>
                <c:pt idx="83">
                  <c:v>227.0988718134135</c:v>
                </c:pt>
                <c:pt idx="84">
                  <c:v>225.83855860058529</c:v>
                </c:pt>
                <c:pt idx="85">
                  <c:v>229.70117709093441</c:v>
                </c:pt>
                <c:pt idx="86">
                  <c:v>230.7149300654298</c:v>
                </c:pt>
                <c:pt idx="87">
                  <c:v>217.3864665209791</c:v>
                </c:pt>
                <c:pt idx="88">
                  <c:v>215.96510114470701</c:v>
                </c:pt>
                <c:pt idx="89">
                  <c:v>208.53436320388471</c:v>
                </c:pt>
                <c:pt idx="90">
                  <c:v>209.558827711151</c:v>
                </c:pt>
                <c:pt idx="91">
                  <c:v>202.38308561639229</c:v>
                </c:pt>
                <c:pt idx="92">
                  <c:v>201.73147685255969</c:v>
                </c:pt>
                <c:pt idx="93">
                  <c:v>201.54099290802611</c:v>
                </c:pt>
                <c:pt idx="94">
                  <c:v>200.57785837281611</c:v>
                </c:pt>
                <c:pt idx="95">
                  <c:v>198.41684978472321</c:v>
                </c:pt>
                <c:pt idx="96">
                  <c:v>193.9481765035508</c:v>
                </c:pt>
                <c:pt idx="97">
                  <c:v>193.76704546052409</c:v>
                </c:pt>
                <c:pt idx="98">
                  <c:v>194.64858138487341</c:v>
                </c:pt>
                <c:pt idx="99">
                  <c:v>193.0767305140256</c:v>
                </c:pt>
                <c:pt idx="100">
                  <c:v>193.57095240963221</c:v>
                </c:pt>
                <c:pt idx="101">
                  <c:v>191.8000915421658</c:v>
                </c:pt>
                <c:pt idx="102">
                  <c:v>192.55265653584379</c:v>
                </c:pt>
                <c:pt idx="103">
                  <c:v>192.1339353231279</c:v>
                </c:pt>
                <c:pt idx="104">
                  <c:v>193.24173596440249</c:v>
                </c:pt>
                <c:pt idx="105">
                  <c:v>188.85183676564509</c:v>
                </c:pt>
                <c:pt idx="106">
                  <c:v>192.32576961233499</c:v>
                </c:pt>
                <c:pt idx="107">
                  <c:v>192.39288182028949</c:v>
                </c:pt>
                <c:pt idx="108">
                  <c:v>197.5493257715851</c:v>
                </c:pt>
                <c:pt idx="109">
                  <c:v>196.688030192714</c:v>
                </c:pt>
                <c:pt idx="110">
                  <c:v>191.09923557805149</c:v>
                </c:pt>
                <c:pt idx="111">
                  <c:v>194.4934700829416</c:v>
                </c:pt>
                <c:pt idx="112">
                  <c:v>199.48993846832661</c:v>
                </c:pt>
                <c:pt idx="113">
                  <c:v>203.873579247686</c:v>
                </c:pt>
                <c:pt idx="114">
                  <c:v>202.41321942260399</c:v>
                </c:pt>
                <c:pt idx="115">
                  <c:v>205.54841011816561</c:v>
                </c:pt>
                <c:pt idx="116">
                  <c:v>205.15288293142049</c:v>
                </c:pt>
                <c:pt idx="117">
                  <c:v>211.328620275986</c:v>
                </c:pt>
                <c:pt idx="118">
                  <c:v>215.4359052983533</c:v>
                </c:pt>
                <c:pt idx="119">
                  <c:v>216.50338674343249</c:v>
                </c:pt>
                <c:pt idx="120">
                  <c:v>215.5610351278948</c:v>
                </c:pt>
                <c:pt idx="121">
                  <c:v>216.2266816877306</c:v>
                </c:pt>
                <c:pt idx="122">
                  <c:v>219.36174720994941</c:v>
                </c:pt>
                <c:pt idx="123">
                  <c:v>224.45542291916021</c:v>
                </c:pt>
                <c:pt idx="124">
                  <c:v>225.6095784352585</c:v>
                </c:pt>
                <c:pt idx="125">
                  <c:v>229.852691531114</c:v>
                </c:pt>
                <c:pt idx="126">
                  <c:v>238.49788121447369</c:v>
                </c:pt>
                <c:pt idx="127">
                  <c:v>247.85974365082001</c:v>
                </c:pt>
                <c:pt idx="128">
                  <c:v>258.73895024692712</c:v>
                </c:pt>
                <c:pt idx="129">
                  <c:v>264.58247287472051</c:v>
                </c:pt>
                <c:pt idx="130">
                  <c:v>272.55395802865519</c:v>
                </c:pt>
                <c:pt idx="131">
                  <c:v>283.48631541275591</c:v>
                </c:pt>
                <c:pt idx="132">
                  <c:v>300.68318121381702</c:v>
                </c:pt>
                <c:pt idx="133">
                  <c:v>309.30976340850759</c:v>
                </c:pt>
                <c:pt idx="134">
                  <c:v>320.2645993286614</c:v>
                </c:pt>
                <c:pt idx="135">
                  <c:v>331.25399268808718</c:v>
                </c:pt>
                <c:pt idx="136">
                  <c:v>342.20904154460709</c:v>
                </c:pt>
                <c:pt idx="137">
                  <c:v>351.34103742484513</c:v>
                </c:pt>
                <c:pt idx="138">
                  <c:v>361.29906021935238</c:v>
                </c:pt>
                <c:pt idx="139">
                  <c:v>370.77162053183901</c:v>
                </c:pt>
                <c:pt idx="140">
                  <c:v>379.7342212201367</c:v>
                </c:pt>
                <c:pt idx="141">
                  <c:v>387.92861362318621</c:v>
                </c:pt>
                <c:pt idx="142">
                  <c:v>396.20370186804053</c:v>
                </c:pt>
                <c:pt idx="143">
                  <c:v>399.43704784441422</c:v>
                </c:pt>
                <c:pt idx="144">
                  <c:v>404.49257322595201</c:v>
                </c:pt>
                <c:pt idx="145">
                  <c:v>408.99159649540121</c:v>
                </c:pt>
                <c:pt idx="146">
                  <c:v>416.66389809689878</c:v>
                </c:pt>
                <c:pt idx="147">
                  <c:v>415.90736515909549</c:v>
                </c:pt>
                <c:pt idx="148">
                  <c:v>415.96894690661219</c:v>
                </c:pt>
                <c:pt idx="149">
                  <c:v>418.05710999416868</c:v>
                </c:pt>
                <c:pt idx="150">
                  <c:v>416.23690128330901</c:v>
                </c:pt>
                <c:pt idx="151">
                  <c:v>413.23940803231397</c:v>
                </c:pt>
                <c:pt idx="152">
                  <c:v>407.44537158029391</c:v>
                </c:pt>
                <c:pt idx="153">
                  <c:v>399.81074612717458</c:v>
                </c:pt>
                <c:pt idx="154">
                  <c:v>391.80108244094231</c:v>
                </c:pt>
                <c:pt idx="155">
                  <c:v>387.28482322836402</c:v>
                </c:pt>
                <c:pt idx="156">
                  <c:v>378.55842106010329</c:v>
                </c:pt>
                <c:pt idx="157">
                  <c:v>373.83643020803203</c:v>
                </c:pt>
                <c:pt idx="158">
                  <c:v>368.77098574586529</c:v>
                </c:pt>
                <c:pt idx="159">
                  <c:v>363.58926891429218</c:v>
                </c:pt>
                <c:pt idx="160">
                  <c:v>359.04889528390731</c:v>
                </c:pt>
                <c:pt idx="161">
                  <c:v>352.60608726551499</c:v>
                </c:pt>
                <c:pt idx="162">
                  <c:v>344.69691365144132</c:v>
                </c:pt>
                <c:pt idx="163">
                  <c:v>332.87796575935471</c:v>
                </c:pt>
                <c:pt idx="164">
                  <c:v>324.14051258573272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'Real re-based'!$C$5</c:f>
              <c:strCache>
                <c:ptCount val="1"/>
                <c:pt idx="0">
                  <c:v>Japan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'Real re-based'!$C$6:$C$171</c:f>
              <c:numCache>
                <c:formatCode>General</c:formatCode>
                <c:ptCount val="166"/>
                <c:pt idx="0">
                  <c:v>93.258069711285202</c:v>
                </c:pt>
                <c:pt idx="1">
                  <c:v>96.709734608501208</c:v>
                </c:pt>
                <c:pt idx="2">
                  <c:v>97.841077135037651</c:v>
                </c:pt>
                <c:pt idx="3">
                  <c:v>100</c:v>
                </c:pt>
                <c:pt idx="4">
                  <c:v>102.4610132693241</c:v>
                </c:pt>
                <c:pt idx="5">
                  <c:v>104.961099217891</c:v>
                </c:pt>
                <c:pt idx="6">
                  <c:v>106.48463655517099</c:v>
                </c:pt>
                <c:pt idx="7">
                  <c:v>109.0773481531528</c:v>
                </c:pt>
                <c:pt idx="8">
                  <c:v>110.41144742404251</c:v>
                </c:pt>
                <c:pt idx="9">
                  <c:v>112.4103309314181</c:v>
                </c:pt>
                <c:pt idx="10">
                  <c:v>118.7560909923982</c:v>
                </c:pt>
                <c:pt idx="11">
                  <c:v>126.66776499396251</c:v>
                </c:pt>
                <c:pt idx="12">
                  <c:v>133.22584099490169</c:v>
                </c:pt>
                <c:pt idx="13">
                  <c:v>139.21133745407201</c:v>
                </c:pt>
                <c:pt idx="14">
                  <c:v>142.33341139308359</c:v>
                </c:pt>
                <c:pt idx="15">
                  <c:v>137.39688547965699</c:v>
                </c:pt>
                <c:pt idx="16">
                  <c:v>135.55438152094081</c:v>
                </c:pt>
                <c:pt idx="17">
                  <c:v>131.34451643948341</c:v>
                </c:pt>
                <c:pt idx="18">
                  <c:v>123.2794610637101</c:v>
                </c:pt>
                <c:pt idx="19">
                  <c:v>117.03177990785851</c:v>
                </c:pt>
                <c:pt idx="20">
                  <c:v>113.304524380969</c:v>
                </c:pt>
                <c:pt idx="21">
                  <c:v>111.67843724627529</c:v>
                </c:pt>
                <c:pt idx="22">
                  <c:v>109.8042511879467</c:v>
                </c:pt>
                <c:pt idx="23">
                  <c:v>107.498541277073</c:v>
                </c:pt>
                <c:pt idx="24">
                  <c:v>105.2153441599515</c:v>
                </c:pt>
                <c:pt idx="25">
                  <c:v>103.7520887032661</c:v>
                </c:pt>
                <c:pt idx="26">
                  <c:v>102.8307116784482</c:v>
                </c:pt>
                <c:pt idx="27">
                  <c:v>102.0219286633363</c:v>
                </c:pt>
                <c:pt idx="28">
                  <c:v>101.62253757108959</c:v>
                </c:pt>
                <c:pt idx="29">
                  <c:v>101.1382441907373</c:v>
                </c:pt>
                <c:pt idx="30">
                  <c:v>101.6875089796559</c:v>
                </c:pt>
                <c:pt idx="31">
                  <c:v>101.7102849875927</c:v>
                </c:pt>
                <c:pt idx="32">
                  <c:v>101.9276780543169</c:v>
                </c:pt>
                <c:pt idx="33">
                  <c:v>102.06846111958281</c:v>
                </c:pt>
                <c:pt idx="34">
                  <c:v>103.58532719202999</c:v>
                </c:pt>
                <c:pt idx="35">
                  <c:v>105.38572828729301</c:v>
                </c:pt>
                <c:pt idx="36">
                  <c:v>106.7396246921637</c:v>
                </c:pt>
                <c:pt idx="37">
                  <c:v>108.1589752990334</c:v>
                </c:pt>
                <c:pt idx="38">
                  <c:v>109.5570447668001</c:v>
                </c:pt>
                <c:pt idx="39">
                  <c:v>110.5719693149322</c:v>
                </c:pt>
                <c:pt idx="40">
                  <c:v>111.8598908786236</c:v>
                </c:pt>
                <c:pt idx="41">
                  <c:v>113.9784231970859</c:v>
                </c:pt>
                <c:pt idx="42">
                  <c:v>116.15604258304739</c:v>
                </c:pt>
                <c:pt idx="43">
                  <c:v>117.5394319580562</c:v>
                </c:pt>
                <c:pt idx="44">
                  <c:v>119.69270970730371</c:v>
                </c:pt>
                <c:pt idx="45">
                  <c:v>121.45561800188101</c:v>
                </c:pt>
                <c:pt idx="46">
                  <c:v>123.1092803634013</c:v>
                </c:pt>
                <c:pt idx="47">
                  <c:v>124.8317134555634</c:v>
                </c:pt>
                <c:pt idx="48">
                  <c:v>126.85740927074561</c:v>
                </c:pt>
                <c:pt idx="49">
                  <c:v>127.73271287159911</c:v>
                </c:pt>
                <c:pt idx="50">
                  <c:v>128.80413292950001</c:v>
                </c:pt>
                <c:pt idx="51">
                  <c:v>129.9660633277941</c:v>
                </c:pt>
                <c:pt idx="52">
                  <c:v>130.801123070074</c:v>
                </c:pt>
                <c:pt idx="53">
                  <c:v>131.51936809199029</c:v>
                </c:pt>
                <c:pt idx="54">
                  <c:v>131.78456504119089</c:v>
                </c:pt>
                <c:pt idx="55">
                  <c:v>132.03114982172221</c:v>
                </c:pt>
                <c:pt idx="56">
                  <c:v>132.28138399270941</c:v>
                </c:pt>
                <c:pt idx="57">
                  <c:v>132.67636178074059</c:v>
                </c:pt>
                <c:pt idx="58">
                  <c:v>133.05438596311231</c:v>
                </c:pt>
                <c:pt idx="59">
                  <c:v>133.19222926439579</c:v>
                </c:pt>
                <c:pt idx="60">
                  <c:v>133.78988220082189</c:v>
                </c:pt>
                <c:pt idx="61">
                  <c:v>133.933043784902</c:v>
                </c:pt>
                <c:pt idx="62">
                  <c:v>134.3035162361532</c:v>
                </c:pt>
                <c:pt idx="63">
                  <c:v>134.80026466257769</c:v>
                </c:pt>
                <c:pt idx="64">
                  <c:v>135.69840972703869</c:v>
                </c:pt>
                <c:pt idx="65">
                  <c:v>136.76502537056729</c:v>
                </c:pt>
                <c:pt idx="66">
                  <c:v>138.17420692605941</c:v>
                </c:pt>
                <c:pt idx="67">
                  <c:v>140.2695439824858</c:v>
                </c:pt>
                <c:pt idx="68">
                  <c:v>142.8593888284916</c:v>
                </c:pt>
                <c:pt idx="69">
                  <c:v>147.93047122231971</c:v>
                </c:pt>
                <c:pt idx="70">
                  <c:v>151.0004513452883</c:v>
                </c:pt>
                <c:pt idx="71">
                  <c:v>152.20205051152459</c:v>
                </c:pt>
                <c:pt idx="72">
                  <c:v>153.23370881219111</c:v>
                </c:pt>
                <c:pt idx="73">
                  <c:v>154.18668547657609</c:v>
                </c:pt>
                <c:pt idx="74">
                  <c:v>155.58031542735259</c:v>
                </c:pt>
                <c:pt idx="75">
                  <c:v>158.29522724916239</c:v>
                </c:pt>
                <c:pt idx="76">
                  <c:v>158.9783172367091</c:v>
                </c:pt>
                <c:pt idx="77">
                  <c:v>161.56399954091739</c:v>
                </c:pt>
                <c:pt idx="78">
                  <c:v>165.60579508512231</c:v>
                </c:pt>
                <c:pt idx="79">
                  <c:v>171.62242661696629</c:v>
                </c:pt>
                <c:pt idx="80">
                  <c:v>176.36978471943189</c:v>
                </c:pt>
                <c:pt idx="81">
                  <c:v>181.298508388518</c:v>
                </c:pt>
                <c:pt idx="82">
                  <c:v>181.73141145501879</c:v>
                </c:pt>
                <c:pt idx="83">
                  <c:v>182.66771928835769</c:v>
                </c:pt>
                <c:pt idx="84">
                  <c:v>181.5155665953977</c:v>
                </c:pt>
                <c:pt idx="85">
                  <c:v>180.34714605154619</c:v>
                </c:pt>
                <c:pt idx="86">
                  <c:v>177.16304876209841</c:v>
                </c:pt>
                <c:pt idx="87">
                  <c:v>175.06789732253549</c:v>
                </c:pt>
                <c:pt idx="88">
                  <c:v>171.62090504734201</c:v>
                </c:pt>
                <c:pt idx="89">
                  <c:v>168.9275749442526</c:v>
                </c:pt>
                <c:pt idx="90">
                  <c:v>166.51806389698001</c:v>
                </c:pt>
                <c:pt idx="91">
                  <c:v>164.06892365786061</c:v>
                </c:pt>
                <c:pt idx="92">
                  <c:v>162.4566534917769</c:v>
                </c:pt>
                <c:pt idx="93">
                  <c:v>160.16554752328531</c:v>
                </c:pt>
                <c:pt idx="94">
                  <c:v>159.35437300268799</c:v>
                </c:pt>
                <c:pt idx="95">
                  <c:v>158.1185751367251</c:v>
                </c:pt>
                <c:pt idx="96">
                  <c:v>157.0718187347874</c:v>
                </c:pt>
                <c:pt idx="97">
                  <c:v>156.59005468090459</c:v>
                </c:pt>
                <c:pt idx="98">
                  <c:v>155.78277296883951</c:v>
                </c:pt>
                <c:pt idx="99">
                  <c:v>155.56903739677111</c:v>
                </c:pt>
                <c:pt idx="100">
                  <c:v>155.28401242389029</c:v>
                </c:pt>
                <c:pt idx="101">
                  <c:v>154.8144126546033</c:v>
                </c:pt>
                <c:pt idx="102">
                  <c:v>154.04314290681171</c:v>
                </c:pt>
                <c:pt idx="103">
                  <c:v>153.39303876869931</c:v>
                </c:pt>
                <c:pt idx="104">
                  <c:v>152.33954355370699</c:v>
                </c:pt>
                <c:pt idx="105">
                  <c:v>151.70089392227831</c:v>
                </c:pt>
                <c:pt idx="106">
                  <c:v>151.099541963729</c:v>
                </c:pt>
                <c:pt idx="107">
                  <c:v>150.54846297409509</c:v>
                </c:pt>
                <c:pt idx="108">
                  <c:v>147.93945269929549</c:v>
                </c:pt>
                <c:pt idx="109">
                  <c:v>147.31695700627051</c:v>
                </c:pt>
                <c:pt idx="110">
                  <c:v>147.08302624388531</c:v>
                </c:pt>
                <c:pt idx="111">
                  <c:v>146.74902385163401</c:v>
                </c:pt>
                <c:pt idx="112">
                  <c:v>146.19220973689721</c:v>
                </c:pt>
                <c:pt idx="113">
                  <c:v>145.691888066308</c:v>
                </c:pt>
                <c:pt idx="114">
                  <c:v>144.070718878055</c:v>
                </c:pt>
                <c:pt idx="115">
                  <c:v>143.44610301745951</c:v>
                </c:pt>
                <c:pt idx="116">
                  <c:v>142.36572656109499</c:v>
                </c:pt>
                <c:pt idx="117">
                  <c:v>141.18642879579519</c:v>
                </c:pt>
                <c:pt idx="118">
                  <c:v>140.3555802832598</c:v>
                </c:pt>
                <c:pt idx="119">
                  <c:v>139.4807960262693</c:v>
                </c:pt>
                <c:pt idx="120">
                  <c:v>138.74965412055079</c:v>
                </c:pt>
                <c:pt idx="121">
                  <c:v>137.4896013111188</c:v>
                </c:pt>
                <c:pt idx="122">
                  <c:v>136.54654840749461</c:v>
                </c:pt>
                <c:pt idx="123">
                  <c:v>135.13500782414249</c:v>
                </c:pt>
                <c:pt idx="124">
                  <c:v>134.37847451878</c:v>
                </c:pt>
                <c:pt idx="125">
                  <c:v>133.26526606165021</c:v>
                </c:pt>
                <c:pt idx="126">
                  <c:v>132.4737733836152</c:v>
                </c:pt>
                <c:pt idx="127">
                  <c:v>131.34788397067811</c:v>
                </c:pt>
                <c:pt idx="128">
                  <c:v>130.04856948266939</c:v>
                </c:pt>
                <c:pt idx="129">
                  <c:v>128.87762539523709</c:v>
                </c:pt>
                <c:pt idx="130">
                  <c:v>127.5970619297678</c:v>
                </c:pt>
                <c:pt idx="131">
                  <c:v>126.3551373252821</c:v>
                </c:pt>
                <c:pt idx="132">
                  <c:v>124.4162116337033</c:v>
                </c:pt>
                <c:pt idx="133">
                  <c:v>122.585157251439</c:v>
                </c:pt>
                <c:pt idx="134">
                  <c:v>120.89604339066391</c:v>
                </c:pt>
                <c:pt idx="135">
                  <c:v>119.0872897004044</c:v>
                </c:pt>
                <c:pt idx="136">
                  <c:v>117.56068296063781</c:v>
                </c:pt>
                <c:pt idx="137">
                  <c:v>116.07570169626931</c:v>
                </c:pt>
                <c:pt idx="138">
                  <c:v>114.465023031608</c:v>
                </c:pt>
                <c:pt idx="139">
                  <c:v>113.424066274393</c:v>
                </c:pt>
                <c:pt idx="140">
                  <c:v>112.4166277268025</c:v>
                </c:pt>
                <c:pt idx="141">
                  <c:v>111.60443029972529</c:v>
                </c:pt>
                <c:pt idx="142">
                  <c:v>110.6462663065945</c:v>
                </c:pt>
                <c:pt idx="143">
                  <c:v>109.4541708390006</c:v>
                </c:pt>
                <c:pt idx="144">
                  <c:v>109.0724927917375</c:v>
                </c:pt>
                <c:pt idx="145">
                  <c:v>108.53325601274391</c:v>
                </c:pt>
                <c:pt idx="146">
                  <c:v>108.47539828372921</c:v>
                </c:pt>
                <c:pt idx="147">
                  <c:v>108.65071561456369</c:v>
                </c:pt>
                <c:pt idx="148">
                  <c:v>108.5378929832539</c:v>
                </c:pt>
                <c:pt idx="149">
                  <c:v>108.6454200712884</c:v>
                </c:pt>
                <c:pt idx="150">
                  <c:v>107.953775400916</c:v>
                </c:pt>
                <c:pt idx="151">
                  <c:v>107.4990533446896</c:v>
                </c:pt>
                <c:pt idx="152">
                  <c:v>106.7121131403743</c:v>
                </c:pt>
                <c:pt idx="153">
                  <c:v>105.6651041433046</c:v>
                </c:pt>
                <c:pt idx="154">
                  <c:v>105.3549795464196</c:v>
                </c:pt>
                <c:pt idx="155">
                  <c:v>105.179284553773</c:v>
                </c:pt>
                <c:pt idx="156">
                  <c:v>104.5535277925617</c:v>
                </c:pt>
                <c:pt idx="157">
                  <c:v>104.3161941548357</c:v>
                </c:pt>
                <c:pt idx="158">
                  <c:v>103.7725131540417</c:v>
                </c:pt>
                <c:pt idx="159">
                  <c:v>102.89034503139661</c:v>
                </c:pt>
                <c:pt idx="160">
                  <c:v>102.19431099253551</c:v>
                </c:pt>
                <c:pt idx="161">
                  <c:v>102.25880796777859</c:v>
                </c:pt>
                <c:pt idx="162">
                  <c:v>101.5291086598243</c:v>
                </c:pt>
                <c:pt idx="163">
                  <c:v>100.5921736126482</c:v>
                </c:pt>
                <c:pt idx="164">
                  <c:v>100.30571306314761</c:v>
                </c:pt>
                <c:pt idx="165">
                  <c:v>99.817900035391062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45088"/>
        <c:axId val="35959168"/>
      </c:lineChart>
      <c:catAx>
        <c:axId val="3594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5959168"/>
        <c:crosses val="autoZero"/>
        <c:auto val="1"/>
        <c:lblAlgn val="ctr"/>
        <c:lblOffset val="100"/>
        <c:noMultiLvlLbl val="0"/>
      </c:catAx>
      <c:valAx>
        <c:axId val="3595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594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464831804281301E-2"/>
          <c:y val="0.88282790284730595"/>
          <c:w val="0.96900305810397802"/>
          <c:h val="0.11110135633630799"/>
        </c:manualLayout>
      </c:layout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670211965494194E-2"/>
          <c:y val="3.6824277562319797E-2"/>
          <c:w val="0.871690102818096"/>
          <c:h val="0.67068280644024203"/>
        </c:manualLayout>
      </c:layout>
      <c:lineChart>
        <c:grouping val="standard"/>
        <c:varyColors val="0"/>
        <c:ser>
          <c:idx val="0"/>
          <c:order val="0"/>
          <c:tx>
            <c:strRef>
              <c:f>'Price to income - re-based'!$B$5</c:f>
              <c:strCache>
                <c:ptCount val="1"/>
                <c:pt idx="0">
                  <c:v>USA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'Price to income -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'Price to income - re-based'!$B$6:$B$171</c:f>
              <c:numCache>
                <c:formatCode>General</c:formatCode>
                <c:ptCount val="166"/>
                <c:pt idx="0">
                  <c:v>95.740741182514626</c:v>
                </c:pt>
                <c:pt idx="1">
                  <c:v>95.687011889894478</c:v>
                </c:pt>
                <c:pt idx="2">
                  <c:v>96.730960634064203</c:v>
                </c:pt>
                <c:pt idx="3">
                  <c:v>96.052855311613342</c:v>
                </c:pt>
                <c:pt idx="4">
                  <c:v>96.459970124878282</c:v>
                </c:pt>
                <c:pt idx="5">
                  <c:v>96.634777406537026</c:v>
                </c:pt>
                <c:pt idx="6">
                  <c:v>98.129202118629451</c:v>
                </c:pt>
                <c:pt idx="7">
                  <c:v>96.248960480966602</c:v>
                </c:pt>
                <c:pt idx="8">
                  <c:v>97.783503186459455</c:v>
                </c:pt>
                <c:pt idx="9">
                  <c:v>97.381303575061509</c:v>
                </c:pt>
                <c:pt idx="10">
                  <c:v>95.618520724462314</c:v>
                </c:pt>
                <c:pt idx="11">
                  <c:v>97.024985496223948</c:v>
                </c:pt>
                <c:pt idx="12">
                  <c:v>96.704065642729304</c:v>
                </c:pt>
                <c:pt idx="13">
                  <c:v>97.455664360432607</c:v>
                </c:pt>
                <c:pt idx="14">
                  <c:v>97.054203817015946</c:v>
                </c:pt>
                <c:pt idx="15">
                  <c:v>97.591804987422194</c:v>
                </c:pt>
                <c:pt idx="16">
                  <c:v>97.601830090323929</c:v>
                </c:pt>
                <c:pt idx="17">
                  <c:v>97.95076956958691</c:v>
                </c:pt>
                <c:pt idx="18">
                  <c:v>97.145497610734594</c:v>
                </c:pt>
                <c:pt idx="19">
                  <c:v>97.978520693744471</c:v>
                </c:pt>
                <c:pt idx="20">
                  <c:v>93.515832993152699</c:v>
                </c:pt>
                <c:pt idx="21">
                  <c:v>94.198062819067957</c:v>
                </c:pt>
                <c:pt idx="22">
                  <c:v>93.806552113317949</c:v>
                </c:pt>
                <c:pt idx="23">
                  <c:v>92.793521254395472</c:v>
                </c:pt>
                <c:pt idx="24">
                  <c:v>93.922135849327717</c:v>
                </c:pt>
                <c:pt idx="25">
                  <c:v>94.21683718449016</c:v>
                </c:pt>
                <c:pt idx="26">
                  <c:v>93.850220482151116</c:v>
                </c:pt>
                <c:pt idx="27">
                  <c:v>95.040099210861584</c:v>
                </c:pt>
                <c:pt idx="28">
                  <c:v>95.879362817219558</c:v>
                </c:pt>
                <c:pt idx="29">
                  <c:v>96.001650537191779</c:v>
                </c:pt>
                <c:pt idx="30">
                  <c:v>96.894630452140476</c:v>
                </c:pt>
                <c:pt idx="31">
                  <c:v>97.972594144813755</c:v>
                </c:pt>
                <c:pt idx="32">
                  <c:v>98.127191504019478</c:v>
                </c:pt>
                <c:pt idx="33">
                  <c:v>99.15018766229764</c:v>
                </c:pt>
                <c:pt idx="34">
                  <c:v>99.828831723166005</c:v>
                </c:pt>
                <c:pt idx="35">
                  <c:v>101.5344656120763</c:v>
                </c:pt>
                <c:pt idx="36">
                  <c:v>102.3429045679997</c:v>
                </c:pt>
                <c:pt idx="37">
                  <c:v>101.8712023832652</c:v>
                </c:pt>
                <c:pt idx="38">
                  <c:v>101.5813585514706</c:v>
                </c:pt>
                <c:pt idx="39">
                  <c:v>100</c:v>
                </c:pt>
                <c:pt idx="40">
                  <c:v>100.2894724531415</c:v>
                </c:pt>
                <c:pt idx="41">
                  <c:v>100.0604859506783</c:v>
                </c:pt>
                <c:pt idx="42">
                  <c:v>96.819372165331728</c:v>
                </c:pt>
                <c:pt idx="43">
                  <c:v>95.324334916774262</c:v>
                </c:pt>
                <c:pt idx="44">
                  <c:v>95.397594903044194</c:v>
                </c:pt>
                <c:pt idx="45">
                  <c:v>93.576296317697512</c:v>
                </c:pt>
                <c:pt idx="46">
                  <c:v>92.715287926187173</c:v>
                </c:pt>
                <c:pt idx="47">
                  <c:v>92.718582086675156</c:v>
                </c:pt>
                <c:pt idx="48">
                  <c:v>92.181079059058931</c:v>
                </c:pt>
                <c:pt idx="49">
                  <c:v>89.757928761911927</c:v>
                </c:pt>
                <c:pt idx="50">
                  <c:v>90.331016660373507</c:v>
                </c:pt>
                <c:pt idx="51">
                  <c:v>90.34648370203395</c:v>
                </c:pt>
                <c:pt idx="52">
                  <c:v>89.735688223074149</c:v>
                </c:pt>
                <c:pt idx="53">
                  <c:v>88.259097596176289</c:v>
                </c:pt>
                <c:pt idx="54">
                  <c:v>87.04614255688773</c:v>
                </c:pt>
                <c:pt idx="55">
                  <c:v>85.369121338908968</c:v>
                </c:pt>
                <c:pt idx="56">
                  <c:v>84.17718199325293</c:v>
                </c:pt>
                <c:pt idx="57">
                  <c:v>83.328955619599526</c:v>
                </c:pt>
                <c:pt idx="58">
                  <c:v>83.271979309517334</c:v>
                </c:pt>
                <c:pt idx="59">
                  <c:v>83.604137384617545</c:v>
                </c:pt>
                <c:pt idx="60">
                  <c:v>82.625894585607981</c:v>
                </c:pt>
                <c:pt idx="61">
                  <c:v>84.2371655442427</c:v>
                </c:pt>
                <c:pt idx="62">
                  <c:v>84.139763965280324</c:v>
                </c:pt>
                <c:pt idx="63">
                  <c:v>84.09644834707241</c:v>
                </c:pt>
                <c:pt idx="64">
                  <c:v>84.860556717948015</c:v>
                </c:pt>
                <c:pt idx="65">
                  <c:v>85.304010482968323</c:v>
                </c:pt>
                <c:pt idx="66">
                  <c:v>86.435643288198364</c:v>
                </c:pt>
                <c:pt idx="67">
                  <c:v>86.486611389903004</c:v>
                </c:pt>
                <c:pt idx="68">
                  <c:v>88.062374276751072</c:v>
                </c:pt>
                <c:pt idx="69">
                  <c:v>86.736667285559435</c:v>
                </c:pt>
                <c:pt idx="70">
                  <c:v>85.831685259161773</c:v>
                </c:pt>
                <c:pt idx="71">
                  <c:v>85.426438697243512</c:v>
                </c:pt>
                <c:pt idx="72">
                  <c:v>85.478049400129748</c:v>
                </c:pt>
                <c:pt idx="73">
                  <c:v>84.75559310268234</c:v>
                </c:pt>
                <c:pt idx="74">
                  <c:v>84.471894611405276</c:v>
                </c:pt>
                <c:pt idx="75">
                  <c:v>83.572094000685368</c:v>
                </c:pt>
                <c:pt idx="76">
                  <c:v>84.107786337575831</c:v>
                </c:pt>
                <c:pt idx="77">
                  <c:v>84.937000042015896</c:v>
                </c:pt>
                <c:pt idx="78">
                  <c:v>84.806660591866461</c:v>
                </c:pt>
                <c:pt idx="79">
                  <c:v>83.569446284456831</c:v>
                </c:pt>
                <c:pt idx="80">
                  <c:v>82.678649844189763</c:v>
                </c:pt>
                <c:pt idx="81">
                  <c:v>82.14657431570356</c:v>
                </c:pt>
                <c:pt idx="82">
                  <c:v>81.793066264780563</c:v>
                </c:pt>
                <c:pt idx="83">
                  <c:v>81.987141401583784</c:v>
                </c:pt>
                <c:pt idx="84">
                  <c:v>81.672379419613236</c:v>
                </c:pt>
                <c:pt idx="85">
                  <c:v>81.133932726563359</c:v>
                </c:pt>
                <c:pt idx="86">
                  <c:v>81.558777732477381</c:v>
                </c:pt>
                <c:pt idx="87">
                  <c:v>80.656296783511479</c:v>
                </c:pt>
                <c:pt idx="88">
                  <c:v>79.710571844450939</c:v>
                </c:pt>
                <c:pt idx="89">
                  <c:v>79.821607492788431</c:v>
                </c:pt>
                <c:pt idx="90">
                  <c:v>79.021691778476082</c:v>
                </c:pt>
                <c:pt idx="91">
                  <c:v>80.147600956049132</c:v>
                </c:pt>
                <c:pt idx="92">
                  <c:v>79.426738154118368</c:v>
                </c:pt>
                <c:pt idx="93">
                  <c:v>79.765183492519142</c:v>
                </c:pt>
                <c:pt idx="94">
                  <c:v>79.179613670757206</c:v>
                </c:pt>
                <c:pt idx="95">
                  <c:v>79.975219685764714</c:v>
                </c:pt>
                <c:pt idx="96">
                  <c:v>78.873549767594511</c:v>
                </c:pt>
                <c:pt idx="97">
                  <c:v>78.125038889929314</c:v>
                </c:pt>
                <c:pt idx="98">
                  <c:v>76.967929321109395</c:v>
                </c:pt>
                <c:pt idx="99">
                  <c:v>76.585053495737967</c:v>
                </c:pt>
                <c:pt idx="100">
                  <c:v>77.651658283700655</c:v>
                </c:pt>
                <c:pt idx="101">
                  <c:v>78.085405276532072</c:v>
                </c:pt>
                <c:pt idx="102">
                  <c:v>78.230301269727633</c:v>
                </c:pt>
                <c:pt idx="103">
                  <c:v>78.062579882197738</c:v>
                </c:pt>
                <c:pt idx="104">
                  <c:v>77.057882922091167</c:v>
                </c:pt>
                <c:pt idx="105">
                  <c:v>76.490482760235494</c:v>
                </c:pt>
                <c:pt idx="106">
                  <c:v>76.479505990245372</c:v>
                </c:pt>
                <c:pt idx="107">
                  <c:v>76.222983539105002</c:v>
                </c:pt>
                <c:pt idx="108">
                  <c:v>76.373923389606674</c:v>
                </c:pt>
                <c:pt idx="109">
                  <c:v>76.515005731345397</c:v>
                </c:pt>
                <c:pt idx="110">
                  <c:v>76.473634719638483</c:v>
                </c:pt>
                <c:pt idx="111">
                  <c:v>76.02371743174173</c:v>
                </c:pt>
                <c:pt idx="112">
                  <c:v>75.758543080645595</c:v>
                </c:pt>
                <c:pt idx="113">
                  <c:v>75.910020350770566</c:v>
                </c:pt>
                <c:pt idx="114">
                  <c:v>76.310745982114668</c:v>
                </c:pt>
                <c:pt idx="115">
                  <c:v>76.475181993719886</c:v>
                </c:pt>
                <c:pt idx="116">
                  <c:v>77.167909909403463</c:v>
                </c:pt>
                <c:pt idx="117">
                  <c:v>77.428240171038382</c:v>
                </c:pt>
                <c:pt idx="118">
                  <c:v>76.860901578181398</c:v>
                </c:pt>
                <c:pt idx="119">
                  <c:v>76.18095601106036</c:v>
                </c:pt>
                <c:pt idx="120">
                  <c:v>76.56745665968181</c:v>
                </c:pt>
                <c:pt idx="121">
                  <c:v>76.828591167705468</c:v>
                </c:pt>
                <c:pt idx="122">
                  <c:v>77.74806351968158</c:v>
                </c:pt>
                <c:pt idx="123">
                  <c:v>78.757791979532172</c:v>
                </c:pt>
                <c:pt idx="124">
                  <c:v>80.183428114670193</c:v>
                </c:pt>
                <c:pt idx="125">
                  <c:v>79.485034739145433</c:v>
                </c:pt>
                <c:pt idx="126">
                  <c:v>81.640278380026629</c:v>
                </c:pt>
                <c:pt idx="127">
                  <c:v>80.650377580126872</c:v>
                </c:pt>
                <c:pt idx="128">
                  <c:v>81.13163593558933</c:v>
                </c:pt>
                <c:pt idx="129">
                  <c:v>82.762449992368786</c:v>
                </c:pt>
                <c:pt idx="130">
                  <c:v>83.53267279583919</c:v>
                </c:pt>
                <c:pt idx="131">
                  <c:v>83.889925281268162</c:v>
                </c:pt>
                <c:pt idx="132">
                  <c:v>83.789503915812475</c:v>
                </c:pt>
                <c:pt idx="133">
                  <c:v>83.441110567393807</c:v>
                </c:pt>
                <c:pt idx="134">
                  <c:v>84.992142324458555</c:v>
                </c:pt>
                <c:pt idx="135">
                  <c:v>85.583414986049732</c:v>
                </c:pt>
                <c:pt idx="136">
                  <c:v>86.372912985775173</c:v>
                </c:pt>
                <c:pt idx="137">
                  <c:v>88.6373657841267</c:v>
                </c:pt>
                <c:pt idx="138">
                  <c:v>88.673547258852068</c:v>
                </c:pt>
                <c:pt idx="139">
                  <c:v>91.561225808047993</c:v>
                </c:pt>
                <c:pt idx="140">
                  <c:v>93.479904895002093</c:v>
                </c:pt>
                <c:pt idx="141">
                  <c:v>94.97341798375426</c:v>
                </c:pt>
                <c:pt idx="142">
                  <c:v>95.810942496373471</c:v>
                </c:pt>
                <c:pt idx="143">
                  <c:v>95.405038764594792</c:v>
                </c:pt>
                <c:pt idx="144">
                  <c:v>95.204215321578914</c:v>
                </c:pt>
                <c:pt idx="145">
                  <c:v>95.406764234530371</c:v>
                </c:pt>
                <c:pt idx="146">
                  <c:v>95.097177996735311</c:v>
                </c:pt>
                <c:pt idx="147">
                  <c:v>94.285826968637707</c:v>
                </c:pt>
                <c:pt idx="148">
                  <c:v>93.731584470837902</c:v>
                </c:pt>
                <c:pt idx="149">
                  <c:v>92.491147997431284</c:v>
                </c:pt>
                <c:pt idx="150">
                  <c:v>90.727605859063871</c:v>
                </c:pt>
                <c:pt idx="151">
                  <c:v>88.215622702982046</c:v>
                </c:pt>
                <c:pt idx="152">
                  <c:v>84.010133699253245</c:v>
                </c:pt>
                <c:pt idx="153">
                  <c:v>83.049513698917593</c:v>
                </c:pt>
                <c:pt idx="154">
                  <c:v>83.540293978482097</c:v>
                </c:pt>
                <c:pt idx="155">
                  <c:v>85.574822395380949</c:v>
                </c:pt>
                <c:pt idx="156">
                  <c:v>83.635052977334652</c:v>
                </c:pt>
                <c:pt idx="157">
                  <c:v>82.366310974052951</c:v>
                </c:pt>
                <c:pt idx="158">
                  <c:v>81.265120392396369</c:v>
                </c:pt>
                <c:pt idx="159">
                  <c:v>79.090590886210322</c:v>
                </c:pt>
                <c:pt idx="160">
                  <c:v>77.980000470603372</c:v>
                </c:pt>
                <c:pt idx="161">
                  <c:v>78.244606402345099</c:v>
                </c:pt>
                <c:pt idx="162">
                  <c:v>76.892644748403811</c:v>
                </c:pt>
                <c:pt idx="163">
                  <c:v>74.091298571196504</c:v>
                </c:pt>
                <c:pt idx="164">
                  <c:v>72.93293799695563</c:v>
                </c:pt>
                <c:pt idx="165">
                  <c:v>73.688113253377935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'Price to income - re-based'!$D$5</c:f>
              <c:strCache>
                <c:ptCount val="1"/>
                <c:pt idx="0">
                  <c:v>Germany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'Price to income -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'Price to income - re-based'!$D$6:$D$171</c:f>
              <c:numCache>
                <c:formatCode>General</c:formatCode>
                <c:ptCount val="166"/>
                <c:pt idx="0">
                  <c:v>119.9780488112397</c:v>
                </c:pt>
                <c:pt idx="1">
                  <c:v>120.2668587477757</c:v>
                </c:pt>
                <c:pt idx="2">
                  <c:v>120.87426481880399</c:v>
                </c:pt>
                <c:pt idx="3">
                  <c:v>121.6941992633043</c:v>
                </c:pt>
                <c:pt idx="4">
                  <c:v>122.0372485768484</c:v>
                </c:pt>
                <c:pt idx="5">
                  <c:v>121.4169222564836</c:v>
                </c:pt>
                <c:pt idx="6">
                  <c:v>119.8123693559799</c:v>
                </c:pt>
                <c:pt idx="7">
                  <c:v>117.8310511037522</c:v>
                </c:pt>
                <c:pt idx="8">
                  <c:v>116.337413779516</c:v>
                </c:pt>
                <c:pt idx="9">
                  <c:v>115.4976608146534</c:v>
                </c:pt>
                <c:pt idx="10">
                  <c:v>115.2103223904397</c:v>
                </c:pt>
                <c:pt idx="11">
                  <c:v>115.2345259754857</c:v>
                </c:pt>
                <c:pt idx="12">
                  <c:v>115.12395555948029</c:v>
                </c:pt>
                <c:pt idx="13">
                  <c:v>115.1719268978746</c:v>
                </c:pt>
                <c:pt idx="14">
                  <c:v>115.45868375902251</c:v>
                </c:pt>
                <c:pt idx="15">
                  <c:v>115.57860423314681</c:v>
                </c:pt>
                <c:pt idx="16">
                  <c:v>115.30487617176961</c:v>
                </c:pt>
                <c:pt idx="17">
                  <c:v>113.78162785302371</c:v>
                </c:pt>
                <c:pt idx="18">
                  <c:v>110.9216192213636</c:v>
                </c:pt>
                <c:pt idx="19">
                  <c:v>107.80737345221191</c:v>
                </c:pt>
                <c:pt idx="20">
                  <c:v>105.59431419227479</c:v>
                </c:pt>
                <c:pt idx="21">
                  <c:v>103.9376713180464</c:v>
                </c:pt>
                <c:pt idx="22">
                  <c:v>102.7875562613082</c:v>
                </c:pt>
                <c:pt idx="23">
                  <c:v>102.19514219550381</c:v>
                </c:pt>
                <c:pt idx="24">
                  <c:v>101.35117307752409</c:v>
                </c:pt>
                <c:pt idx="25">
                  <c:v>100.8337712603248</c:v>
                </c:pt>
                <c:pt idx="26">
                  <c:v>100.7394522956741</c:v>
                </c:pt>
                <c:pt idx="27">
                  <c:v>100.5129830800855</c:v>
                </c:pt>
                <c:pt idx="28">
                  <c:v>100.304195631399</c:v>
                </c:pt>
                <c:pt idx="29">
                  <c:v>100.3206315726695</c:v>
                </c:pt>
                <c:pt idx="30">
                  <c:v>100.5750694434483</c:v>
                </c:pt>
                <c:pt idx="31">
                  <c:v>100.8637472574775</c:v>
                </c:pt>
                <c:pt idx="32">
                  <c:v>100.8772743593227</c:v>
                </c:pt>
                <c:pt idx="33">
                  <c:v>100.9909943198796</c:v>
                </c:pt>
                <c:pt idx="34">
                  <c:v>101.2057271137945</c:v>
                </c:pt>
                <c:pt idx="35">
                  <c:v>101.1259554098644</c:v>
                </c:pt>
                <c:pt idx="36">
                  <c:v>101.18595697920109</c:v>
                </c:pt>
                <c:pt idx="37">
                  <c:v>101.249726489663</c:v>
                </c:pt>
                <c:pt idx="38">
                  <c:v>101.2497691110615</c:v>
                </c:pt>
                <c:pt idx="39">
                  <c:v>100</c:v>
                </c:pt>
                <c:pt idx="40">
                  <c:v>101.3024839229644</c:v>
                </c:pt>
                <c:pt idx="41">
                  <c:v>102.3047619982876</c:v>
                </c:pt>
                <c:pt idx="42">
                  <c:v>102.79043292909761</c:v>
                </c:pt>
                <c:pt idx="43">
                  <c:v>102.4969383933058</c:v>
                </c:pt>
                <c:pt idx="44">
                  <c:v>102.6931717777052</c:v>
                </c:pt>
                <c:pt idx="45">
                  <c:v>102.417418373846</c:v>
                </c:pt>
                <c:pt idx="46">
                  <c:v>101.4577030859501</c:v>
                </c:pt>
                <c:pt idx="47">
                  <c:v>100.8209304292532</c:v>
                </c:pt>
                <c:pt idx="48">
                  <c:v>100.1192760165076</c:v>
                </c:pt>
                <c:pt idx="49">
                  <c:v>99.494899875181531</c:v>
                </c:pt>
                <c:pt idx="50">
                  <c:v>99.095416588773944</c:v>
                </c:pt>
                <c:pt idx="51">
                  <c:v>98.782462867513161</c:v>
                </c:pt>
                <c:pt idx="52">
                  <c:v>98.207315656418686</c:v>
                </c:pt>
                <c:pt idx="53">
                  <c:v>96.932718045777776</c:v>
                </c:pt>
                <c:pt idx="54">
                  <c:v>94.956809246068957</c:v>
                </c:pt>
                <c:pt idx="55">
                  <c:v>92.789390779136951</c:v>
                </c:pt>
                <c:pt idx="56">
                  <c:v>90.889254700625571</c:v>
                </c:pt>
                <c:pt idx="57">
                  <c:v>89.342537556314028</c:v>
                </c:pt>
                <c:pt idx="58">
                  <c:v>88.218264741283605</c:v>
                </c:pt>
                <c:pt idx="59">
                  <c:v>87.333229584724933</c:v>
                </c:pt>
                <c:pt idx="60">
                  <c:v>86.419491461793896</c:v>
                </c:pt>
                <c:pt idx="61">
                  <c:v>85.615696654008246</c:v>
                </c:pt>
                <c:pt idx="62">
                  <c:v>84.93004133730966</c:v>
                </c:pt>
                <c:pt idx="63">
                  <c:v>84.228557420767942</c:v>
                </c:pt>
                <c:pt idx="64">
                  <c:v>83.58861454465449</c:v>
                </c:pt>
                <c:pt idx="65">
                  <c:v>82.809378924516466</c:v>
                </c:pt>
                <c:pt idx="66">
                  <c:v>81.841962719884151</c:v>
                </c:pt>
                <c:pt idx="67">
                  <c:v>80.911055255583193</c:v>
                </c:pt>
                <c:pt idx="68">
                  <c:v>79.807291612261452</c:v>
                </c:pt>
                <c:pt idx="69">
                  <c:v>79.081109978404612</c:v>
                </c:pt>
                <c:pt idx="70">
                  <c:v>78.659923286136745</c:v>
                </c:pt>
                <c:pt idx="71">
                  <c:v>78.214286323260097</c:v>
                </c:pt>
                <c:pt idx="72">
                  <c:v>77.741494132107846</c:v>
                </c:pt>
                <c:pt idx="73">
                  <c:v>77.278340281042475</c:v>
                </c:pt>
                <c:pt idx="74">
                  <c:v>76.822488015585918</c:v>
                </c:pt>
                <c:pt idx="75">
                  <c:v>76.335259868458138</c:v>
                </c:pt>
                <c:pt idx="76">
                  <c:v>75.722942082058822</c:v>
                </c:pt>
                <c:pt idx="77">
                  <c:v>75.642918217640343</c:v>
                </c:pt>
                <c:pt idx="78">
                  <c:v>76.162132032488941</c:v>
                </c:pt>
                <c:pt idx="79">
                  <c:v>76.54693113883539</c:v>
                </c:pt>
                <c:pt idx="80">
                  <c:v>76.930201272813761</c:v>
                </c:pt>
                <c:pt idx="81">
                  <c:v>77.117234292821081</c:v>
                </c:pt>
                <c:pt idx="82">
                  <c:v>77.012757635981529</c:v>
                </c:pt>
                <c:pt idx="83">
                  <c:v>77.544201477916701</c:v>
                </c:pt>
                <c:pt idx="84">
                  <c:v>75.660922548231156</c:v>
                </c:pt>
                <c:pt idx="85">
                  <c:v>77.543654558207905</c:v>
                </c:pt>
                <c:pt idx="86">
                  <c:v>75.9342304888754</c:v>
                </c:pt>
                <c:pt idx="87">
                  <c:v>75.901165941419507</c:v>
                </c:pt>
                <c:pt idx="88">
                  <c:v>77.285890834988422</c:v>
                </c:pt>
                <c:pt idx="89">
                  <c:v>77.953649654710176</c:v>
                </c:pt>
                <c:pt idx="90">
                  <c:v>76.128414757692752</c:v>
                </c:pt>
                <c:pt idx="91">
                  <c:v>78.565907354932648</c:v>
                </c:pt>
                <c:pt idx="92">
                  <c:v>78.316204958995726</c:v>
                </c:pt>
                <c:pt idx="93">
                  <c:v>78.317283249866875</c:v>
                </c:pt>
                <c:pt idx="94">
                  <c:v>78.489393512322849</c:v>
                </c:pt>
                <c:pt idx="95">
                  <c:v>78.563998963976161</c:v>
                </c:pt>
                <c:pt idx="96">
                  <c:v>80.320382135352233</c:v>
                </c:pt>
                <c:pt idx="97">
                  <c:v>80.20371073388273</c:v>
                </c:pt>
                <c:pt idx="98">
                  <c:v>78.604432794595866</c:v>
                </c:pt>
                <c:pt idx="99">
                  <c:v>79.280100380210726</c:v>
                </c:pt>
                <c:pt idx="100">
                  <c:v>78.55767573800118</c:v>
                </c:pt>
                <c:pt idx="101">
                  <c:v>78.395652843963049</c:v>
                </c:pt>
                <c:pt idx="102">
                  <c:v>78.134377629211073</c:v>
                </c:pt>
                <c:pt idx="103">
                  <c:v>77.05002500368353</c:v>
                </c:pt>
                <c:pt idx="104">
                  <c:v>76.80239089169126</c:v>
                </c:pt>
                <c:pt idx="105">
                  <c:v>75.953235117579439</c:v>
                </c:pt>
                <c:pt idx="106">
                  <c:v>75.710138469547502</c:v>
                </c:pt>
                <c:pt idx="107">
                  <c:v>75.34208337141817</c:v>
                </c:pt>
                <c:pt idx="108">
                  <c:v>74.13067165026473</c:v>
                </c:pt>
                <c:pt idx="109">
                  <c:v>73.801793750028011</c:v>
                </c:pt>
                <c:pt idx="110">
                  <c:v>72.830566484827145</c:v>
                </c:pt>
                <c:pt idx="111">
                  <c:v>72.765705818385499</c:v>
                </c:pt>
                <c:pt idx="112">
                  <c:v>72.68324865830516</c:v>
                </c:pt>
                <c:pt idx="113">
                  <c:v>71.909880291964257</c:v>
                </c:pt>
                <c:pt idx="114">
                  <c:v>71.195039227579969</c:v>
                </c:pt>
                <c:pt idx="115">
                  <c:v>71.275547538742245</c:v>
                </c:pt>
                <c:pt idx="116">
                  <c:v>71.280026666847803</c:v>
                </c:pt>
                <c:pt idx="117">
                  <c:v>70.903387783744549</c:v>
                </c:pt>
                <c:pt idx="118">
                  <c:v>69.435936272295379</c:v>
                </c:pt>
                <c:pt idx="119">
                  <c:v>69.951559918255313</c:v>
                </c:pt>
                <c:pt idx="120">
                  <c:v>69.949666261450901</c:v>
                </c:pt>
                <c:pt idx="121">
                  <c:v>69.858814333968098</c:v>
                </c:pt>
                <c:pt idx="122">
                  <c:v>69.843789121205262</c:v>
                </c:pt>
                <c:pt idx="123">
                  <c:v>67.856029398732474</c:v>
                </c:pt>
                <c:pt idx="124">
                  <c:v>67.499112410751209</c:v>
                </c:pt>
                <c:pt idx="125">
                  <c:v>67.497403361338399</c:v>
                </c:pt>
                <c:pt idx="126">
                  <c:v>67.372305472740464</c:v>
                </c:pt>
                <c:pt idx="127">
                  <c:v>67.287828273353682</c:v>
                </c:pt>
                <c:pt idx="128">
                  <c:v>66.986841566620669</c:v>
                </c:pt>
                <c:pt idx="129">
                  <c:v>66.272197074128229</c:v>
                </c:pt>
                <c:pt idx="130">
                  <c:v>65.422095943598308</c:v>
                </c:pt>
                <c:pt idx="131">
                  <c:v>64.454119877395826</c:v>
                </c:pt>
                <c:pt idx="132">
                  <c:v>64.397116346206005</c:v>
                </c:pt>
                <c:pt idx="133">
                  <c:v>64.176442588813913</c:v>
                </c:pt>
                <c:pt idx="134">
                  <c:v>63.574401604096003</c:v>
                </c:pt>
                <c:pt idx="135">
                  <c:v>62.849170439303357</c:v>
                </c:pt>
                <c:pt idx="136">
                  <c:v>62.541625357876597</c:v>
                </c:pt>
                <c:pt idx="137">
                  <c:v>62.086291603486814</c:v>
                </c:pt>
                <c:pt idx="138">
                  <c:v>61.240757835802171</c:v>
                </c:pt>
                <c:pt idx="139">
                  <c:v>61.455325824101521</c:v>
                </c:pt>
                <c:pt idx="140">
                  <c:v>60.290161398059098</c:v>
                </c:pt>
                <c:pt idx="141">
                  <c:v>59.834056594322988</c:v>
                </c:pt>
                <c:pt idx="142">
                  <c:v>59.891066714663943</c:v>
                </c:pt>
                <c:pt idx="143">
                  <c:v>59.472708582603047</c:v>
                </c:pt>
                <c:pt idx="144">
                  <c:v>59.001287429467723</c:v>
                </c:pt>
                <c:pt idx="145">
                  <c:v>59.081674604249223</c:v>
                </c:pt>
                <c:pt idx="146">
                  <c:v>58.572119807955673</c:v>
                </c:pt>
                <c:pt idx="147">
                  <c:v>59.292309985676532</c:v>
                </c:pt>
                <c:pt idx="148">
                  <c:v>59.050271117641103</c:v>
                </c:pt>
                <c:pt idx="149">
                  <c:v>58.717351712998102</c:v>
                </c:pt>
                <c:pt idx="150">
                  <c:v>57.954494368897777</c:v>
                </c:pt>
                <c:pt idx="151">
                  <c:v>57.597225935160203</c:v>
                </c:pt>
                <c:pt idx="152">
                  <c:v>57.610518370676672</c:v>
                </c:pt>
                <c:pt idx="153">
                  <c:v>57.690387552504482</c:v>
                </c:pt>
                <c:pt idx="154">
                  <c:v>56.986178240156562</c:v>
                </c:pt>
                <c:pt idx="155">
                  <c:v>57.521545000241552</c:v>
                </c:pt>
                <c:pt idx="156">
                  <c:v>58.387939677730877</c:v>
                </c:pt>
                <c:pt idx="157">
                  <c:v>58.024488316396507</c:v>
                </c:pt>
                <c:pt idx="158">
                  <c:v>58.381349086491937</c:v>
                </c:pt>
                <c:pt idx="159">
                  <c:v>57.795358635990063</c:v>
                </c:pt>
                <c:pt idx="160">
                  <c:v>57.989428070425447</c:v>
                </c:pt>
                <c:pt idx="161">
                  <c:v>57.650550401463043</c:v>
                </c:pt>
                <c:pt idx="162">
                  <c:v>57.060552042944572</c:v>
                </c:pt>
                <c:pt idx="163">
                  <c:v>56.718143485482443</c:v>
                </c:pt>
                <c:pt idx="164">
                  <c:v>56.738965088570552</c:v>
                </c:pt>
                <c:pt idx="165">
                  <c:v>57.658849496201952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'Price to income - re-based'!$E$5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'Price to income -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'Price to income - re-based'!$E$6:$E$171</c:f>
              <c:numCache>
                <c:formatCode>General</c:formatCode>
                <c:ptCount val="166"/>
                <c:pt idx="31">
                  <c:v>93.99043466285552</c:v>
                </c:pt>
                <c:pt idx="32">
                  <c:v>94.158723658164178</c:v>
                </c:pt>
                <c:pt idx="33">
                  <c:v>93.894585801500853</c:v>
                </c:pt>
                <c:pt idx="34">
                  <c:v>93.255802486188429</c:v>
                </c:pt>
                <c:pt idx="35">
                  <c:v>93.83616519322149</c:v>
                </c:pt>
                <c:pt idx="36">
                  <c:v>95.078616615970773</c:v>
                </c:pt>
                <c:pt idx="37">
                  <c:v>96.367157382837533</c:v>
                </c:pt>
                <c:pt idx="38">
                  <c:v>98.657516253248403</c:v>
                </c:pt>
                <c:pt idx="39">
                  <c:v>100</c:v>
                </c:pt>
                <c:pt idx="40">
                  <c:v>101.9772431974034</c:v>
                </c:pt>
                <c:pt idx="41">
                  <c:v>102.76196304897481</c:v>
                </c:pt>
                <c:pt idx="42">
                  <c:v>102.83039477497709</c:v>
                </c:pt>
                <c:pt idx="43">
                  <c:v>102.2786090741776</c:v>
                </c:pt>
                <c:pt idx="44">
                  <c:v>100.69525387988629</c:v>
                </c:pt>
                <c:pt idx="45">
                  <c:v>99.10438487726816</c:v>
                </c:pt>
                <c:pt idx="46">
                  <c:v>97.569701856941151</c:v>
                </c:pt>
                <c:pt idx="47">
                  <c:v>94.575913714749248</c:v>
                </c:pt>
                <c:pt idx="48">
                  <c:v>92.374131746511381</c:v>
                </c:pt>
                <c:pt idx="49">
                  <c:v>91.565327687299529</c:v>
                </c:pt>
                <c:pt idx="50">
                  <c:v>91.791581511215497</c:v>
                </c:pt>
                <c:pt idx="51">
                  <c:v>89.002837353948891</c:v>
                </c:pt>
                <c:pt idx="52">
                  <c:v>88.510778717901658</c:v>
                </c:pt>
                <c:pt idx="53">
                  <c:v>87.482524355803577</c:v>
                </c:pt>
                <c:pt idx="54">
                  <c:v>85.931341779324541</c:v>
                </c:pt>
                <c:pt idx="55">
                  <c:v>84.51034146680928</c:v>
                </c:pt>
                <c:pt idx="56">
                  <c:v>84.305861866067829</c:v>
                </c:pt>
                <c:pt idx="57">
                  <c:v>83.350399532500731</c:v>
                </c:pt>
                <c:pt idx="58">
                  <c:v>84.400414312377833</c:v>
                </c:pt>
                <c:pt idx="59">
                  <c:v>83.97479146646829</c:v>
                </c:pt>
                <c:pt idx="60">
                  <c:v>84.233983643367793</c:v>
                </c:pt>
                <c:pt idx="61">
                  <c:v>83.451945829854608</c:v>
                </c:pt>
                <c:pt idx="62">
                  <c:v>83.775296136163661</c:v>
                </c:pt>
                <c:pt idx="63">
                  <c:v>84.67950757288537</c:v>
                </c:pt>
                <c:pt idx="64">
                  <c:v>85.456645224453979</c:v>
                </c:pt>
                <c:pt idx="65">
                  <c:v>86.752561689778403</c:v>
                </c:pt>
                <c:pt idx="66">
                  <c:v>87.902292249567822</c:v>
                </c:pt>
                <c:pt idx="67">
                  <c:v>90.192037935920212</c:v>
                </c:pt>
                <c:pt idx="68">
                  <c:v>90.492872945080649</c:v>
                </c:pt>
                <c:pt idx="69">
                  <c:v>92.132907152470921</c:v>
                </c:pt>
                <c:pt idx="70">
                  <c:v>93.427211612273126</c:v>
                </c:pt>
                <c:pt idx="71">
                  <c:v>94.316826518282042</c:v>
                </c:pt>
                <c:pt idx="72">
                  <c:v>94.629522799676209</c:v>
                </c:pt>
                <c:pt idx="73">
                  <c:v>95.345709500402748</c:v>
                </c:pt>
                <c:pt idx="74">
                  <c:v>95.255814603520449</c:v>
                </c:pt>
                <c:pt idx="75">
                  <c:v>95.686849872461053</c:v>
                </c:pt>
                <c:pt idx="76">
                  <c:v>96.512652291776263</c:v>
                </c:pt>
                <c:pt idx="77">
                  <c:v>95.9942663913518</c:v>
                </c:pt>
                <c:pt idx="78">
                  <c:v>96.36255101960603</c:v>
                </c:pt>
                <c:pt idx="79">
                  <c:v>96.742226538733846</c:v>
                </c:pt>
                <c:pt idx="80">
                  <c:v>98.140420735826709</c:v>
                </c:pt>
                <c:pt idx="81">
                  <c:v>97.548600417260133</c:v>
                </c:pt>
                <c:pt idx="82">
                  <c:v>98.30979082991378</c:v>
                </c:pt>
                <c:pt idx="83">
                  <c:v>97.857636293314954</c:v>
                </c:pt>
                <c:pt idx="84">
                  <c:v>97.411171271890694</c:v>
                </c:pt>
                <c:pt idx="85">
                  <c:v>97.06787879744823</c:v>
                </c:pt>
                <c:pt idx="86">
                  <c:v>95.571956533410741</c:v>
                </c:pt>
                <c:pt idx="87">
                  <c:v>93.95967339218339</c:v>
                </c:pt>
                <c:pt idx="88">
                  <c:v>91.838769320480793</c:v>
                </c:pt>
                <c:pt idx="89">
                  <c:v>90.542493275369935</c:v>
                </c:pt>
                <c:pt idx="90">
                  <c:v>90.197355431798698</c:v>
                </c:pt>
                <c:pt idx="91">
                  <c:v>89.65778214413956</c:v>
                </c:pt>
                <c:pt idx="92">
                  <c:v>88.863830203077072</c:v>
                </c:pt>
                <c:pt idx="93">
                  <c:v>88.547856514122898</c:v>
                </c:pt>
                <c:pt idx="94">
                  <c:v>88.786287483423408</c:v>
                </c:pt>
                <c:pt idx="95">
                  <c:v>88.665657211731812</c:v>
                </c:pt>
                <c:pt idx="96">
                  <c:v>88.532108779181371</c:v>
                </c:pt>
                <c:pt idx="97">
                  <c:v>86.955043237819055</c:v>
                </c:pt>
                <c:pt idx="98">
                  <c:v>85.028078783799259</c:v>
                </c:pt>
                <c:pt idx="99">
                  <c:v>84.122679354865198</c:v>
                </c:pt>
                <c:pt idx="100">
                  <c:v>82.11068991176522</c:v>
                </c:pt>
                <c:pt idx="101">
                  <c:v>80.284445435880741</c:v>
                </c:pt>
                <c:pt idx="102">
                  <c:v>78.854558062486333</c:v>
                </c:pt>
                <c:pt idx="103">
                  <c:v>78.823751063080167</c:v>
                </c:pt>
                <c:pt idx="104">
                  <c:v>78.019809173975545</c:v>
                </c:pt>
                <c:pt idx="105">
                  <c:v>78.289606100173742</c:v>
                </c:pt>
                <c:pt idx="106">
                  <c:v>79.178455026072982</c:v>
                </c:pt>
                <c:pt idx="107">
                  <c:v>76.608209635714928</c:v>
                </c:pt>
                <c:pt idx="108">
                  <c:v>77.900725149881339</c:v>
                </c:pt>
                <c:pt idx="109">
                  <c:v>75.803807593844141</c:v>
                </c:pt>
                <c:pt idx="110">
                  <c:v>76.602597439527059</c:v>
                </c:pt>
                <c:pt idx="111">
                  <c:v>75.305170258528761</c:v>
                </c:pt>
                <c:pt idx="112">
                  <c:v>75.972863958141971</c:v>
                </c:pt>
                <c:pt idx="113">
                  <c:v>75.724191121175622</c:v>
                </c:pt>
                <c:pt idx="114">
                  <c:v>77.002469287760604</c:v>
                </c:pt>
                <c:pt idx="115">
                  <c:v>78.489759442732506</c:v>
                </c:pt>
                <c:pt idx="116">
                  <c:v>79.078513003798875</c:v>
                </c:pt>
                <c:pt idx="117">
                  <c:v>80.73416771686469</c:v>
                </c:pt>
                <c:pt idx="118">
                  <c:v>81.109972739184499</c:v>
                </c:pt>
                <c:pt idx="119">
                  <c:v>82.289718990513478</c:v>
                </c:pt>
                <c:pt idx="120">
                  <c:v>82.677903217088911</c:v>
                </c:pt>
                <c:pt idx="121">
                  <c:v>83.916427892911642</c:v>
                </c:pt>
                <c:pt idx="122">
                  <c:v>82.218803604946572</c:v>
                </c:pt>
                <c:pt idx="123">
                  <c:v>84.39832751515749</c:v>
                </c:pt>
                <c:pt idx="124">
                  <c:v>85.662505135350372</c:v>
                </c:pt>
                <c:pt idx="125">
                  <c:v>85.648495587313036</c:v>
                </c:pt>
                <c:pt idx="126">
                  <c:v>86.413440613791451</c:v>
                </c:pt>
                <c:pt idx="127">
                  <c:v>87.17664148752533</c:v>
                </c:pt>
                <c:pt idx="128">
                  <c:v>88.594598169981353</c:v>
                </c:pt>
                <c:pt idx="129">
                  <c:v>90.847563933680917</c:v>
                </c:pt>
                <c:pt idx="130">
                  <c:v>91.382438528868832</c:v>
                </c:pt>
                <c:pt idx="131">
                  <c:v>94.97244438094684</c:v>
                </c:pt>
                <c:pt idx="132">
                  <c:v>97.476524588049145</c:v>
                </c:pt>
                <c:pt idx="133">
                  <c:v>99.354531030581114</c:v>
                </c:pt>
                <c:pt idx="134">
                  <c:v>101.9542811077431</c:v>
                </c:pt>
                <c:pt idx="135">
                  <c:v>105.3541559215542</c:v>
                </c:pt>
                <c:pt idx="136">
                  <c:v>107.363005264137</c:v>
                </c:pt>
                <c:pt idx="137">
                  <c:v>110.4044563384804</c:v>
                </c:pt>
                <c:pt idx="138">
                  <c:v>114.4361065432135</c:v>
                </c:pt>
                <c:pt idx="139">
                  <c:v>118.3083859914489</c:v>
                </c:pt>
                <c:pt idx="140">
                  <c:v>121.9610129966634</c:v>
                </c:pt>
                <c:pt idx="141">
                  <c:v>125.4657116396256</c:v>
                </c:pt>
                <c:pt idx="142">
                  <c:v>127.9623148666367</c:v>
                </c:pt>
                <c:pt idx="143">
                  <c:v>131.52574781724081</c:v>
                </c:pt>
                <c:pt idx="144">
                  <c:v>132.65496700505761</c:v>
                </c:pt>
                <c:pt idx="145">
                  <c:v>134.10187664212651</c:v>
                </c:pt>
                <c:pt idx="146">
                  <c:v>134.83496803525699</c:v>
                </c:pt>
                <c:pt idx="147">
                  <c:v>135.59073306493289</c:v>
                </c:pt>
                <c:pt idx="148">
                  <c:v>135.97050942094691</c:v>
                </c:pt>
                <c:pt idx="149">
                  <c:v>135.77870957929511</c:v>
                </c:pt>
                <c:pt idx="150">
                  <c:v>136.43691508666629</c:v>
                </c:pt>
                <c:pt idx="151">
                  <c:v>135.70700789070781</c:v>
                </c:pt>
                <c:pt idx="152">
                  <c:v>134.9293468765301</c:v>
                </c:pt>
                <c:pt idx="153">
                  <c:v>133.92294560242749</c:v>
                </c:pt>
                <c:pt idx="154">
                  <c:v>130.35965387753731</c:v>
                </c:pt>
                <c:pt idx="155">
                  <c:v>126.16781722005</c:v>
                </c:pt>
                <c:pt idx="156">
                  <c:v>123.15848614395949</c:v>
                </c:pt>
                <c:pt idx="157">
                  <c:v>122.7378967981403</c:v>
                </c:pt>
                <c:pt idx="158">
                  <c:v>123.9401561405158</c:v>
                </c:pt>
                <c:pt idx="159">
                  <c:v>126.1784172219045</c:v>
                </c:pt>
                <c:pt idx="160">
                  <c:v>127.87153441558721</c:v>
                </c:pt>
                <c:pt idx="161">
                  <c:v>128.91414766880209</c:v>
                </c:pt>
                <c:pt idx="162">
                  <c:v>130.31284106260469</c:v>
                </c:pt>
                <c:pt idx="163">
                  <c:v>131.3210373593017</c:v>
                </c:pt>
                <c:pt idx="164">
                  <c:v>132.6994483081308</c:v>
                </c:pt>
                <c:pt idx="165">
                  <c:v>134.18335098461549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'Price to income - re-based'!$F$5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'Price to income -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'Price to income - re-based'!$F$6:$F$171</c:f>
              <c:numCache>
                <c:formatCode>General</c:formatCode>
                <c:ptCount val="166"/>
                <c:pt idx="0">
                  <c:v>113.1975230652931</c:v>
                </c:pt>
                <c:pt idx="1">
                  <c:v>112.5559761640021</c:v>
                </c:pt>
                <c:pt idx="2">
                  <c:v>110.845013695622</c:v>
                </c:pt>
                <c:pt idx="3">
                  <c:v>107.5043932680497</c:v>
                </c:pt>
                <c:pt idx="4">
                  <c:v>107.53131405931281</c:v>
                </c:pt>
                <c:pt idx="5">
                  <c:v>107.8415513404713</c:v>
                </c:pt>
                <c:pt idx="6">
                  <c:v>107.21369194744101</c:v>
                </c:pt>
                <c:pt idx="7">
                  <c:v>104.6494428819727</c:v>
                </c:pt>
                <c:pt idx="8">
                  <c:v>101.8441324352796</c:v>
                </c:pt>
                <c:pt idx="9">
                  <c:v>98.369286796251771</c:v>
                </c:pt>
                <c:pt idx="10">
                  <c:v>96.990205501833003</c:v>
                </c:pt>
                <c:pt idx="11">
                  <c:v>96.436157071602025</c:v>
                </c:pt>
                <c:pt idx="12">
                  <c:v>93.533333728628378</c:v>
                </c:pt>
                <c:pt idx="13">
                  <c:v>85.993032113910459</c:v>
                </c:pt>
                <c:pt idx="14">
                  <c:v>91.660749595881697</c:v>
                </c:pt>
                <c:pt idx="15">
                  <c:v>107.02434462728731</c:v>
                </c:pt>
                <c:pt idx="16">
                  <c:v>122.599427157565</c:v>
                </c:pt>
                <c:pt idx="17">
                  <c:v>136.79860278207971</c:v>
                </c:pt>
                <c:pt idx="18">
                  <c:v>139.15806547144251</c:v>
                </c:pt>
                <c:pt idx="19">
                  <c:v>129.70350924610671</c:v>
                </c:pt>
                <c:pt idx="20">
                  <c:v>123.2005401274841</c:v>
                </c:pt>
                <c:pt idx="21">
                  <c:v>117.00533780522279</c:v>
                </c:pt>
                <c:pt idx="22">
                  <c:v>114.4629165548503</c:v>
                </c:pt>
                <c:pt idx="23">
                  <c:v>114.2773417162052</c:v>
                </c:pt>
                <c:pt idx="24">
                  <c:v>117.1319359470962</c:v>
                </c:pt>
                <c:pt idx="25">
                  <c:v>121.83335238238971</c:v>
                </c:pt>
                <c:pt idx="26">
                  <c:v>124.1868204055591</c:v>
                </c:pt>
                <c:pt idx="27">
                  <c:v>124.3035580690896</c:v>
                </c:pt>
                <c:pt idx="28">
                  <c:v>122.2003836107715</c:v>
                </c:pt>
                <c:pt idx="29">
                  <c:v>117.92197074222589</c:v>
                </c:pt>
                <c:pt idx="30">
                  <c:v>114.43258820793019</c:v>
                </c:pt>
                <c:pt idx="31">
                  <c:v>111.7541297748643</c:v>
                </c:pt>
                <c:pt idx="32">
                  <c:v>111.46551244866519</c:v>
                </c:pt>
                <c:pt idx="33">
                  <c:v>113.39815897527021</c:v>
                </c:pt>
                <c:pt idx="34">
                  <c:v>118.2795229697325</c:v>
                </c:pt>
                <c:pt idx="35">
                  <c:v>125.60790059151731</c:v>
                </c:pt>
                <c:pt idx="36">
                  <c:v>125.3002002229904</c:v>
                </c:pt>
                <c:pt idx="37">
                  <c:v>117.8282642171947</c:v>
                </c:pt>
                <c:pt idx="38">
                  <c:v>109.2855018762462</c:v>
                </c:pt>
                <c:pt idx="39">
                  <c:v>100</c:v>
                </c:pt>
                <c:pt idx="40">
                  <c:v>102.4801550590122</c:v>
                </c:pt>
                <c:pt idx="41">
                  <c:v>114.1861620895298</c:v>
                </c:pt>
                <c:pt idx="42">
                  <c:v>125.38624235347071</c:v>
                </c:pt>
                <c:pt idx="43">
                  <c:v>135.99053991804499</c:v>
                </c:pt>
                <c:pt idx="44">
                  <c:v>136.27068457404849</c:v>
                </c:pt>
                <c:pt idx="45">
                  <c:v>126.3222609217446</c:v>
                </c:pt>
                <c:pt idx="46">
                  <c:v>122.03063370654129</c:v>
                </c:pt>
                <c:pt idx="47">
                  <c:v>122.6767870853183</c:v>
                </c:pt>
                <c:pt idx="48">
                  <c:v>124.656374662049</c:v>
                </c:pt>
                <c:pt idx="49">
                  <c:v>126.7376804269862</c:v>
                </c:pt>
                <c:pt idx="50">
                  <c:v>124.0756329846128</c:v>
                </c:pt>
                <c:pt idx="51">
                  <c:v>117.330066984086</c:v>
                </c:pt>
                <c:pt idx="52">
                  <c:v>112.90041344061299</c:v>
                </c:pt>
                <c:pt idx="53">
                  <c:v>109.8633435455092</c:v>
                </c:pt>
                <c:pt idx="54">
                  <c:v>106.24773200677851</c:v>
                </c:pt>
                <c:pt idx="55">
                  <c:v>101.8601062259287</c:v>
                </c:pt>
                <c:pt idx="56">
                  <c:v>98.648325276191414</c:v>
                </c:pt>
                <c:pt idx="57">
                  <c:v>96.372043724075652</c:v>
                </c:pt>
                <c:pt idx="58">
                  <c:v>92.745771763485436</c:v>
                </c:pt>
                <c:pt idx="59">
                  <c:v>87.734322767060846</c:v>
                </c:pt>
                <c:pt idx="60">
                  <c:v>84.634777886786381</c:v>
                </c:pt>
                <c:pt idx="61">
                  <c:v>83.613419259692193</c:v>
                </c:pt>
                <c:pt idx="62">
                  <c:v>82.922830419781235</c:v>
                </c:pt>
                <c:pt idx="63">
                  <c:v>82.133073335772551</c:v>
                </c:pt>
                <c:pt idx="64">
                  <c:v>81.077681825979298</c:v>
                </c:pt>
                <c:pt idx="65">
                  <c:v>80.489066437280286</c:v>
                </c:pt>
                <c:pt idx="66">
                  <c:v>80.288244587750256</c:v>
                </c:pt>
                <c:pt idx="67">
                  <c:v>80.022386897710604</c:v>
                </c:pt>
                <c:pt idx="68">
                  <c:v>79.95513341518938</c:v>
                </c:pt>
                <c:pt idx="69">
                  <c:v>80.965962882336271</c:v>
                </c:pt>
                <c:pt idx="70">
                  <c:v>81.497662796219913</c:v>
                </c:pt>
                <c:pt idx="71">
                  <c:v>81.28081965165056</c:v>
                </c:pt>
                <c:pt idx="72">
                  <c:v>80.075691756749904</c:v>
                </c:pt>
                <c:pt idx="73">
                  <c:v>78.706641994208866</c:v>
                </c:pt>
                <c:pt idx="74">
                  <c:v>82.896146892379178</c:v>
                </c:pt>
                <c:pt idx="75">
                  <c:v>91.720122621059403</c:v>
                </c:pt>
                <c:pt idx="76">
                  <c:v>96.071581011407289</c:v>
                </c:pt>
                <c:pt idx="77">
                  <c:v>97.382592667924499</c:v>
                </c:pt>
                <c:pt idx="78">
                  <c:v>100.8242629572448</c:v>
                </c:pt>
                <c:pt idx="79">
                  <c:v>106.1437405493496</c:v>
                </c:pt>
                <c:pt idx="80">
                  <c:v>108.9188368027489</c:v>
                </c:pt>
                <c:pt idx="81">
                  <c:v>109.98840241189239</c:v>
                </c:pt>
                <c:pt idx="82">
                  <c:v>110.2336876992653</c:v>
                </c:pt>
                <c:pt idx="83">
                  <c:v>110.1526722173826</c:v>
                </c:pt>
                <c:pt idx="84">
                  <c:v>110.0151259097844</c:v>
                </c:pt>
                <c:pt idx="85">
                  <c:v>110.0442400328304</c:v>
                </c:pt>
                <c:pt idx="86">
                  <c:v>110.3801303467958</c:v>
                </c:pt>
                <c:pt idx="87">
                  <c:v>110.7481585778975</c:v>
                </c:pt>
                <c:pt idx="88">
                  <c:v>110.9071807833998</c:v>
                </c:pt>
                <c:pt idx="89">
                  <c:v>111.1127834456732</c:v>
                </c:pt>
                <c:pt idx="90">
                  <c:v>111.19531216101019</c:v>
                </c:pt>
                <c:pt idx="91">
                  <c:v>111.5166341538318</c:v>
                </c:pt>
                <c:pt idx="92">
                  <c:v>110.4809786337903</c:v>
                </c:pt>
                <c:pt idx="93">
                  <c:v>108.73724732407899</c:v>
                </c:pt>
                <c:pt idx="94">
                  <c:v>106.7358810967491</c:v>
                </c:pt>
                <c:pt idx="95">
                  <c:v>104.3462648779301</c:v>
                </c:pt>
                <c:pt idx="96">
                  <c:v>102.5087737827664</c:v>
                </c:pt>
                <c:pt idx="97">
                  <c:v>100.3500750147376</c:v>
                </c:pt>
                <c:pt idx="98">
                  <c:v>99.647823950256424</c:v>
                </c:pt>
                <c:pt idx="99">
                  <c:v>98.687393054347126</c:v>
                </c:pt>
                <c:pt idx="100">
                  <c:v>97.564482704507853</c:v>
                </c:pt>
                <c:pt idx="101">
                  <c:v>96.232407422037269</c:v>
                </c:pt>
                <c:pt idx="102">
                  <c:v>93.955083024076984</c:v>
                </c:pt>
                <c:pt idx="103">
                  <c:v>91.580541223467691</c:v>
                </c:pt>
                <c:pt idx="104">
                  <c:v>89.349254114334244</c:v>
                </c:pt>
                <c:pt idx="105">
                  <c:v>87.299027783669672</c:v>
                </c:pt>
                <c:pt idx="106">
                  <c:v>84.875880190348056</c:v>
                </c:pt>
                <c:pt idx="107">
                  <c:v>82.758288334980122</c:v>
                </c:pt>
                <c:pt idx="108">
                  <c:v>82.447602440858162</c:v>
                </c:pt>
                <c:pt idx="109">
                  <c:v>82.127327301621605</c:v>
                </c:pt>
                <c:pt idx="110">
                  <c:v>82.676401994863426</c:v>
                </c:pt>
                <c:pt idx="111">
                  <c:v>83.419438936016078</c:v>
                </c:pt>
                <c:pt idx="112">
                  <c:v>83.712554876699812</c:v>
                </c:pt>
                <c:pt idx="113">
                  <c:v>83.789087465330525</c:v>
                </c:pt>
                <c:pt idx="114">
                  <c:v>84.364838783460129</c:v>
                </c:pt>
                <c:pt idx="115">
                  <c:v>84.822484291796556</c:v>
                </c:pt>
                <c:pt idx="116">
                  <c:v>85.621427148773648</c:v>
                </c:pt>
                <c:pt idx="117">
                  <c:v>86.533316769048326</c:v>
                </c:pt>
                <c:pt idx="118">
                  <c:v>87.467617438568297</c:v>
                </c:pt>
                <c:pt idx="119">
                  <c:v>88.575569785349003</c:v>
                </c:pt>
                <c:pt idx="120">
                  <c:v>89.752000434340403</c:v>
                </c:pt>
                <c:pt idx="121">
                  <c:v>90.847078118038382</c:v>
                </c:pt>
                <c:pt idx="122">
                  <c:v>91.114248874700948</c:v>
                </c:pt>
                <c:pt idx="123">
                  <c:v>91.296521223236496</c:v>
                </c:pt>
                <c:pt idx="124">
                  <c:v>91.833932670028048</c:v>
                </c:pt>
                <c:pt idx="125">
                  <c:v>92.654808824482686</c:v>
                </c:pt>
                <c:pt idx="126">
                  <c:v>93.961291771447407</c:v>
                </c:pt>
                <c:pt idx="127">
                  <c:v>95.462376171794233</c:v>
                </c:pt>
                <c:pt idx="128">
                  <c:v>96.765524142125713</c:v>
                </c:pt>
                <c:pt idx="129">
                  <c:v>98.178104807460727</c:v>
                </c:pt>
                <c:pt idx="130">
                  <c:v>99.853808996014266</c:v>
                </c:pt>
                <c:pt idx="131">
                  <c:v>101.6193096436124</c:v>
                </c:pt>
                <c:pt idx="132">
                  <c:v>103.68966296957259</c:v>
                </c:pt>
                <c:pt idx="133">
                  <c:v>105.6948182224355</c:v>
                </c:pt>
                <c:pt idx="134">
                  <c:v>107.43266778811299</c:v>
                </c:pt>
                <c:pt idx="135">
                  <c:v>109.0520390366982</c:v>
                </c:pt>
                <c:pt idx="136">
                  <c:v>110.6776617092948</c:v>
                </c:pt>
                <c:pt idx="137">
                  <c:v>112.4430509543696</c:v>
                </c:pt>
                <c:pt idx="138">
                  <c:v>114.15004145619859</c:v>
                </c:pt>
                <c:pt idx="139">
                  <c:v>115.9834933387157</c:v>
                </c:pt>
                <c:pt idx="140">
                  <c:v>117.39388413650831</c:v>
                </c:pt>
                <c:pt idx="141">
                  <c:v>118.51367555680631</c:v>
                </c:pt>
                <c:pt idx="142">
                  <c:v>119.794908564704</c:v>
                </c:pt>
                <c:pt idx="143">
                  <c:v>120.7708092063363</c:v>
                </c:pt>
                <c:pt idx="144">
                  <c:v>121.5729062989161</c:v>
                </c:pt>
                <c:pt idx="145">
                  <c:v>122.38614273987589</c:v>
                </c:pt>
                <c:pt idx="146">
                  <c:v>123.32151778766659</c:v>
                </c:pt>
                <c:pt idx="147">
                  <c:v>124.2076476597915</c:v>
                </c:pt>
                <c:pt idx="148">
                  <c:v>124.99722092778811</c:v>
                </c:pt>
                <c:pt idx="149">
                  <c:v>125.7299762067646</c:v>
                </c:pt>
                <c:pt idx="150">
                  <c:v>126.2137014469829</c:v>
                </c:pt>
                <c:pt idx="151">
                  <c:v>126.4992498840587</c:v>
                </c:pt>
                <c:pt idx="152">
                  <c:v>125.78378085904551</c:v>
                </c:pt>
                <c:pt idx="153">
                  <c:v>125.77254912854249</c:v>
                </c:pt>
                <c:pt idx="154">
                  <c:v>125.6768125120155</c:v>
                </c:pt>
                <c:pt idx="155">
                  <c:v>126.4797880346204</c:v>
                </c:pt>
                <c:pt idx="156">
                  <c:v>127.0158228682937</c:v>
                </c:pt>
                <c:pt idx="157">
                  <c:v>126.63706954232249</c:v>
                </c:pt>
                <c:pt idx="158">
                  <c:v>125.823164277061</c:v>
                </c:pt>
                <c:pt idx="159">
                  <c:v>124.1822722399974</c:v>
                </c:pt>
                <c:pt idx="160">
                  <c:v>123.419776099331</c:v>
                </c:pt>
                <c:pt idx="161">
                  <c:v>123.1188275350254</c:v>
                </c:pt>
                <c:pt idx="162">
                  <c:v>123.01261940438761</c:v>
                </c:pt>
                <c:pt idx="163">
                  <c:v>121.7839341441839</c:v>
                </c:pt>
                <c:pt idx="164">
                  <c:v>119.69874430706081</c:v>
                </c:pt>
                <c:pt idx="165">
                  <c:v>118.8449071257574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'Price to income - re-based'!$G$5</c:f>
              <c:strCache>
                <c:ptCount val="1"/>
                <c:pt idx="0">
                  <c:v>Great Britain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'Price to income -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'Price to income - re-based'!$G$6:$G$171</c:f>
              <c:numCache>
                <c:formatCode>General</c:formatCode>
                <c:ptCount val="166"/>
                <c:pt idx="0">
                  <c:v>87.071239338348533</c:v>
                </c:pt>
                <c:pt idx="1">
                  <c:v>88.15383767421973</c:v>
                </c:pt>
                <c:pt idx="2">
                  <c:v>87.332174316124679</c:v>
                </c:pt>
                <c:pt idx="3">
                  <c:v>90.122517938465961</c:v>
                </c:pt>
                <c:pt idx="4">
                  <c:v>87.927509951840975</c:v>
                </c:pt>
                <c:pt idx="5">
                  <c:v>90.048856831816082</c:v>
                </c:pt>
                <c:pt idx="6">
                  <c:v>92.84587031150366</c:v>
                </c:pt>
                <c:pt idx="7">
                  <c:v>95.890597807813378</c:v>
                </c:pt>
                <c:pt idx="8">
                  <c:v>97.931931604030964</c:v>
                </c:pt>
                <c:pt idx="9">
                  <c:v>110.6900043199748</c:v>
                </c:pt>
                <c:pt idx="10">
                  <c:v>114.8068908363113</c:v>
                </c:pt>
                <c:pt idx="11">
                  <c:v>123.6821003922083</c:v>
                </c:pt>
                <c:pt idx="12">
                  <c:v>125.4760136207091</c:v>
                </c:pt>
                <c:pt idx="13">
                  <c:v>128.2290626772911</c:v>
                </c:pt>
                <c:pt idx="14">
                  <c:v>124.8585632555239</c:v>
                </c:pt>
                <c:pt idx="15">
                  <c:v>125.03383729361001</c:v>
                </c:pt>
                <c:pt idx="16">
                  <c:v>121.6747563834314</c:v>
                </c:pt>
                <c:pt idx="17">
                  <c:v>112.2424808939774</c:v>
                </c:pt>
                <c:pt idx="18">
                  <c:v>108.8118505299002</c:v>
                </c:pt>
                <c:pt idx="19">
                  <c:v>101.2816687739269</c:v>
                </c:pt>
                <c:pt idx="20">
                  <c:v>101.33545613621691</c:v>
                </c:pt>
                <c:pt idx="21">
                  <c:v>98.223836100192827</c:v>
                </c:pt>
                <c:pt idx="22">
                  <c:v>97.01209867455276</c:v>
                </c:pt>
                <c:pt idx="23">
                  <c:v>95.318731997060127</c:v>
                </c:pt>
                <c:pt idx="24">
                  <c:v>96.656838831927871</c:v>
                </c:pt>
                <c:pt idx="25">
                  <c:v>92.319314002089456</c:v>
                </c:pt>
                <c:pt idx="26">
                  <c:v>92.021339626931848</c:v>
                </c:pt>
                <c:pt idx="27">
                  <c:v>92.395779261917994</c:v>
                </c:pt>
                <c:pt idx="28">
                  <c:v>91.166297659050684</c:v>
                </c:pt>
                <c:pt idx="29">
                  <c:v>89.286773882337755</c:v>
                </c:pt>
                <c:pt idx="30">
                  <c:v>86.950501152620632</c:v>
                </c:pt>
                <c:pt idx="31">
                  <c:v>87.910761502205943</c:v>
                </c:pt>
                <c:pt idx="32">
                  <c:v>87.403703321672864</c:v>
                </c:pt>
                <c:pt idx="33">
                  <c:v>88.466657132841945</c:v>
                </c:pt>
                <c:pt idx="34">
                  <c:v>92.23779729359056</c:v>
                </c:pt>
                <c:pt idx="35">
                  <c:v>94.615572765220278</c:v>
                </c:pt>
                <c:pt idx="36">
                  <c:v>97.646706122984128</c:v>
                </c:pt>
                <c:pt idx="37">
                  <c:v>97.081775850774662</c:v>
                </c:pt>
                <c:pt idx="38">
                  <c:v>95.099370895570161</c:v>
                </c:pt>
                <c:pt idx="39">
                  <c:v>100</c:v>
                </c:pt>
                <c:pt idx="40">
                  <c:v>99.134935788698442</c:v>
                </c:pt>
                <c:pt idx="41">
                  <c:v>98.362921553786634</c:v>
                </c:pt>
                <c:pt idx="42">
                  <c:v>96.708322697160312</c:v>
                </c:pt>
                <c:pt idx="43">
                  <c:v>95.361632068330522</c:v>
                </c:pt>
                <c:pt idx="44">
                  <c:v>96.47623785892074</c:v>
                </c:pt>
                <c:pt idx="45">
                  <c:v>95.17496775658563</c:v>
                </c:pt>
                <c:pt idx="46">
                  <c:v>90.67369480454343</c:v>
                </c:pt>
                <c:pt idx="47">
                  <c:v>88.380164917550175</c:v>
                </c:pt>
                <c:pt idx="48">
                  <c:v>88.567915146029378</c:v>
                </c:pt>
                <c:pt idx="49">
                  <c:v>89.486399907344165</c:v>
                </c:pt>
                <c:pt idx="50">
                  <c:v>89.568291080029653</c:v>
                </c:pt>
                <c:pt idx="51">
                  <c:v>92.15002553580959</c:v>
                </c:pt>
                <c:pt idx="52">
                  <c:v>91.745800303558681</c:v>
                </c:pt>
                <c:pt idx="53">
                  <c:v>92.867936096315674</c:v>
                </c:pt>
                <c:pt idx="54">
                  <c:v>93.072637396892631</c:v>
                </c:pt>
                <c:pt idx="55">
                  <c:v>92.32390298615266</c:v>
                </c:pt>
                <c:pt idx="56">
                  <c:v>93.226375739377545</c:v>
                </c:pt>
                <c:pt idx="57">
                  <c:v>93.446375763652753</c:v>
                </c:pt>
                <c:pt idx="58">
                  <c:v>92.119709144647175</c:v>
                </c:pt>
                <c:pt idx="59">
                  <c:v>93.220344528368102</c:v>
                </c:pt>
                <c:pt idx="60">
                  <c:v>92.100648723750126</c:v>
                </c:pt>
                <c:pt idx="61">
                  <c:v>91.797150951540303</c:v>
                </c:pt>
                <c:pt idx="62">
                  <c:v>93.63864722390224</c:v>
                </c:pt>
                <c:pt idx="63">
                  <c:v>95.352464133944167</c:v>
                </c:pt>
                <c:pt idx="64">
                  <c:v>95.224692472648869</c:v>
                </c:pt>
                <c:pt idx="65">
                  <c:v>98.107923987875481</c:v>
                </c:pt>
                <c:pt idx="66">
                  <c:v>99.90253686747559</c:v>
                </c:pt>
                <c:pt idx="67">
                  <c:v>104.76602855984819</c:v>
                </c:pt>
                <c:pt idx="68">
                  <c:v>105.8660696985755</c:v>
                </c:pt>
                <c:pt idx="69">
                  <c:v>108.01233211891631</c:v>
                </c:pt>
                <c:pt idx="70">
                  <c:v>113.0669778198625</c:v>
                </c:pt>
                <c:pt idx="71">
                  <c:v>115.602580022102</c:v>
                </c:pt>
                <c:pt idx="72">
                  <c:v>118.1674437613115</c:v>
                </c:pt>
                <c:pt idx="73">
                  <c:v>129.9304550566502</c:v>
                </c:pt>
                <c:pt idx="74">
                  <c:v>135.6608681668819</c:v>
                </c:pt>
                <c:pt idx="75">
                  <c:v>137.1508750684647</c:v>
                </c:pt>
                <c:pt idx="76">
                  <c:v>137.13904348465121</c:v>
                </c:pt>
                <c:pt idx="77">
                  <c:v>132.80616829276161</c:v>
                </c:pt>
                <c:pt idx="78">
                  <c:v>130.4916523605448</c:v>
                </c:pt>
                <c:pt idx="79">
                  <c:v>121.3564940665554</c:v>
                </c:pt>
                <c:pt idx="80">
                  <c:v>119.67483740220371</c:v>
                </c:pt>
                <c:pt idx="81">
                  <c:v>117.63568952189721</c:v>
                </c:pt>
                <c:pt idx="82">
                  <c:v>113.8921228404382</c:v>
                </c:pt>
                <c:pt idx="83">
                  <c:v>112.1543097361933</c:v>
                </c:pt>
                <c:pt idx="84">
                  <c:v>107.9744456145294</c:v>
                </c:pt>
                <c:pt idx="85">
                  <c:v>103.082289936347</c:v>
                </c:pt>
                <c:pt idx="86">
                  <c:v>102.5255251723643</c:v>
                </c:pt>
                <c:pt idx="87">
                  <c:v>99.597033582462643</c:v>
                </c:pt>
                <c:pt idx="88">
                  <c:v>95.686778559987914</c:v>
                </c:pt>
                <c:pt idx="89">
                  <c:v>93.654352527312909</c:v>
                </c:pt>
                <c:pt idx="90">
                  <c:v>90.129239894963931</c:v>
                </c:pt>
                <c:pt idx="91">
                  <c:v>89.962918104150475</c:v>
                </c:pt>
                <c:pt idx="92">
                  <c:v>87.615811036460187</c:v>
                </c:pt>
                <c:pt idx="93">
                  <c:v>86.845791084124372</c:v>
                </c:pt>
                <c:pt idx="94">
                  <c:v>85.349849350806281</c:v>
                </c:pt>
                <c:pt idx="95">
                  <c:v>87.250868042672252</c:v>
                </c:pt>
                <c:pt idx="96">
                  <c:v>87.971860377747532</c:v>
                </c:pt>
                <c:pt idx="97">
                  <c:v>86.125835994987639</c:v>
                </c:pt>
                <c:pt idx="98">
                  <c:v>86.599261565860544</c:v>
                </c:pt>
                <c:pt idx="99">
                  <c:v>84.218953726973623</c:v>
                </c:pt>
                <c:pt idx="100">
                  <c:v>83.976966199046004</c:v>
                </c:pt>
                <c:pt idx="101">
                  <c:v>82.334821890084029</c:v>
                </c:pt>
                <c:pt idx="102">
                  <c:v>80.960868040516061</c:v>
                </c:pt>
                <c:pt idx="103">
                  <c:v>81.363867460238353</c:v>
                </c:pt>
                <c:pt idx="104">
                  <c:v>78.957694540592627</c:v>
                </c:pt>
                <c:pt idx="105">
                  <c:v>80.17672421114608</c:v>
                </c:pt>
                <c:pt idx="106">
                  <c:v>82.933614813900505</c:v>
                </c:pt>
                <c:pt idx="107">
                  <c:v>82.214239554761136</c:v>
                </c:pt>
                <c:pt idx="108">
                  <c:v>81.668548695874648</c:v>
                </c:pt>
                <c:pt idx="109">
                  <c:v>83.64212986078995</c:v>
                </c:pt>
                <c:pt idx="110">
                  <c:v>83.55140188868404</c:v>
                </c:pt>
                <c:pt idx="111">
                  <c:v>85.158295510117583</c:v>
                </c:pt>
                <c:pt idx="112">
                  <c:v>88.700547769374424</c:v>
                </c:pt>
                <c:pt idx="113">
                  <c:v>89.587767920951379</c:v>
                </c:pt>
                <c:pt idx="114">
                  <c:v>90.38045029907444</c:v>
                </c:pt>
                <c:pt idx="115">
                  <c:v>92.78344480880331</c:v>
                </c:pt>
                <c:pt idx="116">
                  <c:v>90.941575359754808</c:v>
                </c:pt>
                <c:pt idx="117">
                  <c:v>97.001348613315514</c:v>
                </c:pt>
                <c:pt idx="118">
                  <c:v>98.480878988516508</c:v>
                </c:pt>
                <c:pt idx="119">
                  <c:v>100.89146798470109</c:v>
                </c:pt>
                <c:pt idx="120">
                  <c:v>105.2939080013015</c:v>
                </c:pt>
                <c:pt idx="121">
                  <c:v>103.38810663708951</c:v>
                </c:pt>
                <c:pt idx="122">
                  <c:v>106.32297448160919</c:v>
                </c:pt>
                <c:pt idx="123">
                  <c:v>104.974567941896</c:v>
                </c:pt>
                <c:pt idx="124">
                  <c:v>105.84449650921761</c:v>
                </c:pt>
                <c:pt idx="125">
                  <c:v>107.10500587962829</c:v>
                </c:pt>
                <c:pt idx="126">
                  <c:v>106.1336928304823</c:v>
                </c:pt>
                <c:pt idx="127">
                  <c:v>109.96902020783099</c:v>
                </c:pt>
                <c:pt idx="128">
                  <c:v>116.24517027230711</c:v>
                </c:pt>
                <c:pt idx="129">
                  <c:v>122.913090068287</c:v>
                </c:pt>
                <c:pt idx="130">
                  <c:v>129.43191744196159</c:v>
                </c:pt>
                <c:pt idx="131">
                  <c:v>130.15407604199001</c:v>
                </c:pt>
                <c:pt idx="132">
                  <c:v>131.35455466131859</c:v>
                </c:pt>
                <c:pt idx="133">
                  <c:v>133.28520080951981</c:v>
                </c:pt>
                <c:pt idx="134">
                  <c:v>135.03942903658981</c:v>
                </c:pt>
                <c:pt idx="135">
                  <c:v>139.41429022144399</c:v>
                </c:pt>
                <c:pt idx="136">
                  <c:v>144.0368372519284</c:v>
                </c:pt>
                <c:pt idx="137">
                  <c:v>147.6605240067226</c:v>
                </c:pt>
                <c:pt idx="138">
                  <c:v>150.97117367799871</c:v>
                </c:pt>
                <c:pt idx="139">
                  <c:v>149.41364371238959</c:v>
                </c:pt>
                <c:pt idx="140">
                  <c:v>148.1521192932108</c:v>
                </c:pt>
                <c:pt idx="141">
                  <c:v>147.19033298728741</c:v>
                </c:pt>
                <c:pt idx="142">
                  <c:v>146.6881153136782</c:v>
                </c:pt>
                <c:pt idx="143">
                  <c:v>149.30852520342509</c:v>
                </c:pt>
                <c:pt idx="144">
                  <c:v>150.81487677565639</c:v>
                </c:pt>
                <c:pt idx="145">
                  <c:v>152.09903207153559</c:v>
                </c:pt>
                <c:pt idx="146">
                  <c:v>156.9273691153214</c:v>
                </c:pt>
                <c:pt idx="147">
                  <c:v>162.3628088739774</c:v>
                </c:pt>
                <c:pt idx="148">
                  <c:v>163.5569878297386</c:v>
                </c:pt>
                <c:pt idx="149">
                  <c:v>164.878925505713</c:v>
                </c:pt>
                <c:pt idx="150">
                  <c:v>165.38851654448331</c:v>
                </c:pt>
                <c:pt idx="151">
                  <c:v>167.76431200077471</c:v>
                </c:pt>
                <c:pt idx="152">
                  <c:v>160.30662305766009</c:v>
                </c:pt>
                <c:pt idx="153">
                  <c:v>152.95696700191351</c:v>
                </c:pt>
                <c:pt idx="154">
                  <c:v>144.60462181725731</c:v>
                </c:pt>
                <c:pt idx="155">
                  <c:v>142.59556277683751</c:v>
                </c:pt>
                <c:pt idx="156">
                  <c:v>134.8757203650238</c:v>
                </c:pt>
                <c:pt idx="157">
                  <c:v>137.41221742449761</c:v>
                </c:pt>
                <c:pt idx="158">
                  <c:v>140.78210749705519</c:v>
                </c:pt>
                <c:pt idx="159">
                  <c:v>142.57509522428211</c:v>
                </c:pt>
                <c:pt idx="160">
                  <c:v>144.74611793580701</c:v>
                </c:pt>
                <c:pt idx="161">
                  <c:v>143.34567238159241</c:v>
                </c:pt>
                <c:pt idx="162">
                  <c:v>143.5897532346419</c:v>
                </c:pt>
                <c:pt idx="163">
                  <c:v>144.70489093895509</c:v>
                </c:pt>
                <c:pt idx="164">
                  <c:v>141.9555150189</c:v>
                </c:pt>
                <c:pt idx="165">
                  <c:v>141.6646428347612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'Price to income - re-based'!$H$5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'Price to income - re-based'!$A$6:$A$171</c:f>
              <c:strCache>
                <c:ptCount val="166"/>
                <c:pt idx="0">
                  <c:v>1970 Q2</c:v>
                </c:pt>
                <c:pt idx="1">
                  <c:v>1970 Q3</c:v>
                </c:pt>
                <c:pt idx="2">
                  <c:v>1970 Q4</c:v>
                </c:pt>
                <c:pt idx="3">
                  <c:v>1971 Q1</c:v>
                </c:pt>
                <c:pt idx="4">
                  <c:v>1971 Q2</c:v>
                </c:pt>
                <c:pt idx="5">
                  <c:v>1971 Q3</c:v>
                </c:pt>
                <c:pt idx="6">
                  <c:v>1971 Q4</c:v>
                </c:pt>
                <c:pt idx="7">
                  <c:v>1972 Q1</c:v>
                </c:pt>
                <c:pt idx="8">
                  <c:v>1972 Q2</c:v>
                </c:pt>
                <c:pt idx="9">
                  <c:v>1972 Q3</c:v>
                </c:pt>
                <c:pt idx="10">
                  <c:v>1972 Q4</c:v>
                </c:pt>
                <c:pt idx="11">
                  <c:v>1973 Q1</c:v>
                </c:pt>
                <c:pt idx="12">
                  <c:v>1973 Q2</c:v>
                </c:pt>
                <c:pt idx="13">
                  <c:v>1973 Q3</c:v>
                </c:pt>
                <c:pt idx="14">
                  <c:v>1973 Q4</c:v>
                </c:pt>
                <c:pt idx="15">
                  <c:v>1974 Q1</c:v>
                </c:pt>
                <c:pt idx="16">
                  <c:v>1974 Q2</c:v>
                </c:pt>
                <c:pt idx="17">
                  <c:v>1974 Q3</c:v>
                </c:pt>
                <c:pt idx="18">
                  <c:v>1974 Q4</c:v>
                </c:pt>
                <c:pt idx="19">
                  <c:v>1975 Q1</c:v>
                </c:pt>
                <c:pt idx="20">
                  <c:v>1975 Q2</c:v>
                </c:pt>
                <c:pt idx="21">
                  <c:v>1975 Q3</c:v>
                </c:pt>
                <c:pt idx="22">
                  <c:v>1975 Q4</c:v>
                </c:pt>
                <c:pt idx="23">
                  <c:v>1976 Q1</c:v>
                </c:pt>
                <c:pt idx="24">
                  <c:v>1976 Q2</c:v>
                </c:pt>
                <c:pt idx="25">
                  <c:v>1976 Q3</c:v>
                </c:pt>
                <c:pt idx="26">
                  <c:v>1976 Q4</c:v>
                </c:pt>
                <c:pt idx="27">
                  <c:v>1977 Q1</c:v>
                </c:pt>
                <c:pt idx="28">
                  <c:v>1977 Q2</c:v>
                </c:pt>
                <c:pt idx="29">
                  <c:v>1977 Q3</c:v>
                </c:pt>
                <c:pt idx="30">
                  <c:v>1977 Q4</c:v>
                </c:pt>
                <c:pt idx="31">
                  <c:v>1978 Q1</c:v>
                </c:pt>
                <c:pt idx="32">
                  <c:v>1978 Q2</c:v>
                </c:pt>
                <c:pt idx="33">
                  <c:v>1978 Q3</c:v>
                </c:pt>
                <c:pt idx="34">
                  <c:v>1978 Q4</c:v>
                </c:pt>
                <c:pt idx="35">
                  <c:v>1979 Q1</c:v>
                </c:pt>
                <c:pt idx="36">
                  <c:v>1979 Q2</c:v>
                </c:pt>
                <c:pt idx="37">
                  <c:v>1979 Q3</c:v>
                </c:pt>
                <c:pt idx="38">
                  <c:v>1979 Q4</c:v>
                </c:pt>
                <c:pt idx="39">
                  <c:v>1980 Q1</c:v>
                </c:pt>
                <c:pt idx="40">
                  <c:v>1980 Q2</c:v>
                </c:pt>
                <c:pt idx="41">
                  <c:v>1980 Q3</c:v>
                </c:pt>
                <c:pt idx="42">
                  <c:v>1980 Q4</c:v>
                </c:pt>
                <c:pt idx="43">
                  <c:v>1981 Q1</c:v>
                </c:pt>
                <c:pt idx="44">
                  <c:v>1981 Q2</c:v>
                </c:pt>
                <c:pt idx="45">
                  <c:v>1981 Q3</c:v>
                </c:pt>
                <c:pt idx="46">
                  <c:v>1981 Q4</c:v>
                </c:pt>
                <c:pt idx="47">
                  <c:v>1982 Q1</c:v>
                </c:pt>
                <c:pt idx="48">
                  <c:v>1982 Q2</c:v>
                </c:pt>
                <c:pt idx="49">
                  <c:v>1982 Q3</c:v>
                </c:pt>
                <c:pt idx="50">
                  <c:v>1982 Q4</c:v>
                </c:pt>
                <c:pt idx="51">
                  <c:v>1983 Q1</c:v>
                </c:pt>
                <c:pt idx="52">
                  <c:v>1983 Q2</c:v>
                </c:pt>
                <c:pt idx="53">
                  <c:v>1983 Q3</c:v>
                </c:pt>
                <c:pt idx="54">
                  <c:v>1983 Q4</c:v>
                </c:pt>
                <c:pt idx="55">
                  <c:v>1984 Q1</c:v>
                </c:pt>
                <c:pt idx="56">
                  <c:v>1984 Q2</c:v>
                </c:pt>
                <c:pt idx="57">
                  <c:v>1984 Q3</c:v>
                </c:pt>
                <c:pt idx="58">
                  <c:v>1984 Q4</c:v>
                </c:pt>
                <c:pt idx="59">
                  <c:v>1985 Q1</c:v>
                </c:pt>
                <c:pt idx="60">
                  <c:v>1985 Q2</c:v>
                </c:pt>
                <c:pt idx="61">
                  <c:v>1985 Q3</c:v>
                </c:pt>
                <c:pt idx="62">
                  <c:v>1985 Q4</c:v>
                </c:pt>
                <c:pt idx="63">
                  <c:v>1986 Q1</c:v>
                </c:pt>
                <c:pt idx="64">
                  <c:v>1986 Q2</c:v>
                </c:pt>
                <c:pt idx="65">
                  <c:v>1986 Q3</c:v>
                </c:pt>
                <c:pt idx="66">
                  <c:v>1986 Q4</c:v>
                </c:pt>
                <c:pt idx="67">
                  <c:v>1987 Q1</c:v>
                </c:pt>
                <c:pt idx="68">
                  <c:v>1987 Q2</c:v>
                </c:pt>
                <c:pt idx="69">
                  <c:v>1987 Q3</c:v>
                </c:pt>
                <c:pt idx="70">
                  <c:v>1987 Q4</c:v>
                </c:pt>
                <c:pt idx="71">
                  <c:v>1988 Q1</c:v>
                </c:pt>
                <c:pt idx="72">
                  <c:v>1988 Q2</c:v>
                </c:pt>
                <c:pt idx="73">
                  <c:v>1988 Q3</c:v>
                </c:pt>
                <c:pt idx="74">
                  <c:v>1988 Q4</c:v>
                </c:pt>
                <c:pt idx="75">
                  <c:v>1989 Q1</c:v>
                </c:pt>
                <c:pt idx="76">
                  <c:v>1989 Q2</c:v>
                </c:pt>
                <c:pt idx="77">
                  <c:v>1989 Q3</c:v>
                </c:pt>
                <c:pt idx="78">
                  <c:v>1989 Q4</c:v>
                </c:pt>
                <c:pt idx="79">
                  <c:v>1990 Q1</c:v>
                </c:pt>
                <c:pt idx="80">
                  <c:v>1990 Q2</c:v>
                </c:pt>
                <c:pt idx="81">
                  <c:v>1990 Q3</c:v>
                </c:pt>
                <c:pt idx="82">
                  <c:v>1990 Q4</c:v>
                </c:pt>
                <c:pt idx="83">
                  <c:v>1991 Q1</c:v>
                </c:pt>
                <c:pt idx="84">
                  <c:v>1991 Q2</c:v>
                </c:pt>
                <c:pt idx="85">
                  <c:v>1991 Q3</c:v>
                </c:pt>
                <c:pt idx="86">
                  <c:v>1991 Q4</c:v>
                </c:pt>
                <c:pt idx="87">
                  <c:v>1992 Q1</c:v>
                </c:pt>
                <c:pt idx="88">
                  <c:v>1992 Q2</c:v>
                </c:pt>
                <c:pt idx="89">
                  <c:v>1992 Q3</c:v>
                </c:pt>
                <c:pt idx="90">
                  <c:v>1992 Q4</c:v>
                </c:pt>
                <c:pt idx="91">
                  <c:v>1993 Q1</c:v>
                </c:pt>
                <c:pt idx="92">
                  <c:v>1993 Q2</c:v>
                </c:pt>
                <c:pt idx="93">
                  <c:v>1993 Q3</c:v>
                </c:pt>
                <c:pt idx="94">
                  <c:v>1993 Q4</c:v>
                </c:pt>
                <c:pt idx="95">
                  <c:v>1994 Q1</c:v>
                </c:pt>
                <c:pt idx="96">
                  <c:v>1994 Q2</c:v>
                </c:pt>
                <c:pt idx="97">
                  <c:v>1994 Q3</c:v>
                </c:pt>
                <c:pt idx="98">
                  <c:v>1994 Q4</c:v>
                </c:pt>
                <c:pt idx="99">
                  <c:v>1995 Q1</c:v>
                </c:pt>
                <c:pt idx="100">
                  <c:v>1995 Q2</c:v>
                </c:pt>
                <c:pt idx="101">
                  <c:v>1995 Q3</c:v>
                </c:pt>
                <c:pt idx="102">
                  <c:v>1995 Q4</c:v>
                </c:pt>
                <c:pt idx="103">
                  <c:v>1996 Q1</c:v>
                </c:pt>
                <c:pt idx="104">
                  <c:v>1996 Q2</c:v>
                </c:pt>
                <c:pt idx="105">
                  <c:v>1996 Q3</c:v>
                </c:pt>
                <c:pt idx="106">
                  <c:v>1996 Q4</c:v>
                </c:pt>
                <c:pt idx="107">
                  <c:v>1997 Q1</c:v>
                </c:pt>
                <c:pt idx="108">
                  <c:v>1997 Q2</c:v>
                </c:pt>
                <c:pt idx="109">
                  <c:v>1997 Q3</c:v>
                </c:pt>
                <c:pt idx="110">
                  <c:v>1997 Q4</c:v>
                </c:pt>
                <c:pt idx="111">
                  <c:v>1998 Q1</c:v>
                </c:pt>
                <c:pt idx="112">
                  <c:v>1998 Q2</c:v>
                </c:pt>
                <c:pt idx="113">
                  <c:v>1998 Q3</c:v>
                </c:pt>
                <c:pt idx="114">
                  <c:v>1998 Q4</c:v>
                </c:pt>
                <c:pt idx="115">
                  <c:v>1999 Q1</c:v>
                </c:pt>
                <c:pt idx="116">
                  <c:v>1999 Q2</c:v>
                </c:pt>
                <c:pt idx="117">
                  <c:v>1999 Q3</c:v>
                </c:pt>
                <c:pt idx="118">
                  <c:v>1999 Q4</c:v>
                </c:pt>
                <c:pt idx="119">
                  <c:v>2000 Q1</c:v>
                </c:pt>
                <c:pt idx="120">
                  <c:v>2000 Q2</c:v>
                </c:pt>
                <c:pt idx="121">
                  <c:v>2000 Q3</c:v>
                </c:pt>
                <c:pt idx="122">
                  <c:v>2000 Q4</c:v>
                </c:pt>
                <c:pt idx="123">
                  <c:v>2001 Q1</c:v>
                </c:pt>
                <c:pt idx="124">
                  <c:v>2001 Q2</c:v>
                </c:pt>
                <c:pt idx="125">
                  <c:v>2001 Q3</c:v>
                </c:pt>
                <c:pt idx="126">
                  <c:v>2001 Q4</c:v>
                </c:pt>
                <c:pt idx="127">
                  <c:v>2002 Q1</c:v>
                </c:pt>
                <c:pt idx="128">
                  <c:v>2002 Q2</c:v>
                </c:pt>
                <c:pt idx="129">
                  <c:v>2002 Q3</c:v>
                </c:pt>
                <c:pt idx="130">
                  <c:v>2002 Q4</c:v>
                </c:pt>
                <c:pt idx="131">
                  <c:v>2003 Q1</c:v>
                </c:pt>
                <c:pt idx="132">
                  <c:v>2003 Q2</c:v>
                </c:pt>
                <c:pt idx="133">
                  <c:v>2003 Q3</c:v>
                </c:pt>
                <c:pt idx="134">
                  <c:v>2003 Q4</c:v>
                </c:pt>
                <c:pt idx="135">
                  <c:v>2004 Q1</c:v>
                </c:pt>
                <c:pt idx="136">
                  <c:v>2004 Q2</c:v>
                </c:pt>
                <c:pt idx="137">
                  <c:v>2004 Q3</c:v>
                </c:pt>
                <c:pt idx="138">
                  <c:v>2004 Q4</c:v>
                </c:pt>
                <c:pt idx="139">
                  <c:v>2005 Q1</c:v>
                </c:pt>
                <c:pt idx="140">
                  <c:v>2005 Q2</c:v>
                </c:pt>
                <c:pt idx="141">
                  <c:v>2005 Q3</c:v>
                </c:pt>
                <c:pt idx="142">
                  <c:v>2005 Q4</c:v>
                </c:pt>
                <c:pt idx="143">
                  <c:v>2006 Q1</c:v>
                </c:pt>
                <c:pt idx="144">
                  <c:v>2006 Q2</c:v>
                </c:pt>
                <c:pt idx="145">
                  <c:v>2006 Q3</c:v>
                </c:pt>
                <c:pt idx="146">
                  <c:v>2006 Q4</c:v>
                </c:pt>
                <c:pt idx="147">
                  <c:v>2007 Q1</c:v>
                </c:pt>
                <c:pt idx="148">
                  <c:v>2007 Q2</c:v>
                </c:pt>
                <c:pt idx="149">
                  <c:v>2007 Q3</c:v>
                </c:pt>
                <c:pt idx="150">
                  <c:v>2007 Q4</c:v>
                </c:pt>
                <c:pt idx="151">
                  <c:v>2008 Q1</c:v>
                </c:pt>
                <c:pt idx="152">
                  <c:v>2008 Q2</c:v>
                </c:pt>
                <c:pt idx="153">
                  <c:v>2008 Q3</c:v>
                </c:pt>
                <c:pt idx="154">
                  <c:v>2008 Q4</c:v>
                </c:pt>
                <c:pt idx="155">
                  <c:v>2009 Q1</c:v>
                </c:pt>
                <c:pt idx="156">
                  <c:v>2009 Q2</c:v>
                </c:pt>
                <c:pt idx="157">
                  <c:v>2009 Q3</c:v>
                </c:pt>
                <c:pt idx="158">
                  <c:v>2009 Q4</c:v>
                </c:pt>
                <c:pt idx="159">
                  <c:v>2010 Q1</c:v>
                </c:pt>
                <c:pt idx="160">
                  <c:v>2010 Q2</c:v>
                </c:pt>
                <c:pt idx="161">
                  <c:v>2010 Q3</c:v>
                </c:pt>
                <c:pt idx="162">
                  <c:v>2010 Q4</c:v>
                </c:pt>
                <c:pt idx="163">
                  <c:v>2011 Q1</c:v>
                </c:pt>
                <c:pt idx="164">
                  <c:v>2011 Q2</c:v>
                </c:pt>
                <c:pt idx="165">
                  <c:v>2011 Q3</c:v>
                </c:pt>
              </c:strCache>
            </c:strRef>
          </c:cat>
          <c:val>
            <c:numRef>
              <c:f>'Price to income - re-based'!$H$6:$H$171</c:f>
              <c:numCache>
                <c:formatCode>General</c:formatCode>
                <c:ptCount val="166"/>
                <c:pt idx="3">
                  <c:v>100.1025979481996</c:v>
                </c:pt>
                <c:pt idx="4">
                  <c:v>98.661461824030212</c:v>
                </c:pt>
                <c:pt idx="5">
                  <c:v>96.431796243442506</c:v>
                </c:pt>
                <c:pt idx="6">
                  <c:v>93.469163092058096</c:v>
                </c:pt>
                <c:pt idx="7">
                  <c:v>91.057556987086386</c:v>
                </c:pt>
                <c:pt idx="8">
                  <c:v>88.976464648416396</c:v>
                </c:pt>
                <c:pt idx="9">
                  <c:v>87.844004364564029</c:v>
                </c:pt>
                <c:pt idx="10">
                  <c:v>87.567356107533968</c:v>
                </c:pt>
                <c:pt idx="11">
                  <c:v>87.509644710145153</c:v>
                </c:pt>
                <c:pt idx="12">
                  <c:v>87.546801489222702</c:v>
                </c:pt>
                <c:pt idx="13">
                  <c:v>90.076601456955331</c:v>
                </c:pt>
                <c:pt idx="14">
                  <c:v>94.587729147001511</c:v>
                </c:pt>
                <c:pt idx="15">
                  <c:v>98.529520603863602</c:v>
                </c:pt>
                <c:pt idx="16">
                  <c:v>103.046460368239</c:v>
                </c:pt>
                <c:pt idx="17">
                  <c:v>103.3743386005511</c:v>
                </c:pt>
                <c:pt idx="18">
                  <c:v>99.584765453279402</c:v>
                </c:pt>
                <c:pt idx="19">
                  <c:v>96.992010797575062</c:v>
                </c:pt>
                <c:pt idx="20">
                  <c:v>94.543234090775272</c:v>
                </c:pt>
                <c:pt idx="21">
                  <c:v>92.859050237695868</c:v>
                </c:pt>
                <c:pt idx="22">
                  <c:v>92.072271151697734</c:v>
                </c:pt>
                <c:pt idx="23">
                  <c:v>91.590563231500326</c:v>
                </c:pt>
                <c:pt idx="24">
                  <c:v>90.8998679974232</c:v>
                </c:pt>
                <c:pt idx="25">
                  <c:v>92.289981708352812</c:v>
                </c:pt>
                <c:pt idx="26">
                  <c:v>95.481180818897343</c:v>
                </c:pt>
                <c:pt idx="27">
                  <c:v>98.18298043161856</c:v>
                </c:pt>
                <c:pt idx="28">
                  <c:v>100.67822422788269</c:v>
                </c:pt>
                <c:pt idx="29">
                  <c:v>104.05802794978121</c:v>
                </c:pt>
                <c:pt idx="30">
                  <c:v>108.04169077032179</c:v>
                </c:pt>
                <c:pt idx="31">
                  <c:v>111.6741493821231</c:v>
                </c:pt>
                <c:pt idx="32">
                  <c:v>115.3117902676712</c:v>
                </c:pt>
                <c:pt idx="33">
                  <c:v>115.0352865996464</c:v>
                </c:pt>
                <c:pt idx="34">
                  <c:v>111.0302972764221</c:v>
                </c:pt>
                <c:pt idx="35">
                  <c:v>107.83258616151009</c:v>
                </c:pt>
                <c:pt idx="36">
                  <c:v>104.6407641720196</c:v>
                </c:pt>
                <c:pt idx="37">
                  <c:v>102.1609628920052</c:v>
                </c:pt>
                <c:pt idx="38">
                  <c:v>100.490101859003</c:v>
                </c:pt>
                <c:pt idx="39">
                  <c:v>100</c:v>
                </c:pt>
                <c:pt idx="40">
                  <c:v>97.219644105330403</c:v>
                </c:pt>
                <c:pt idx="41">
                  <c:v>95.251502858343102</c:v>
                </c:pt>
                <c:pt idx="42">
                  <c:v>92.580395267930342</c:v>
                </c:pt>
                <c:pt idx="43">
                  <c:v>90.909911933593889</c:v>
                </c:pt>
                <c:pt idx="44">
                  <c:v>88.365285188894831</c:v>
                </c:pt>
                <c:pt idx="45">
                  <c:v>85.520929035849363</c:v>
                </c:pt>
                <c:pt idx="46">
                  <c:v>82.881503135772306</c:v>
                </c:pt>
                <c:pt idx="47">
                  <c:v>79.12804994122348</c:v>
                </c:pt>
                <c:pt idx="48">
                  <c:v>77.12418575026868</c:v>
                </c:pt>
                <c:pt idx="49">
                  <c:v>77.381461670575817</c:v>
                </c:pt>
                <c:pt idx="50">
                  <c:v>79.10697623996613</c:v>
                </c:pt>
                <c:pt idx="51">
                  <c:v>82.787182311311511</c:v>
                </c:pt>
                <c:pt idx="52">
                  <c:v>83.830652084539679</c:v>
                </c:pt>
                <c:pt idx="53">
                  <c:v>84.444466289084474</c:v>
                </c:pt>
                <c:pt idx="54">
                  <c:v>83.508083721334657</c:v>
                </c:pt>
                <c:pt idx="55">
                  <c:v>83.291861071371926</c:v>
                </c:pt>
                <c:pt idx="56">
                  <c:v>82.898289335053548</c:v>
                </c:pt>
                <c:pt idx="57">
                  <c:v>83.390331690208868</c:v>
                </c:pt>
                <c:pt idx="58">
                  <c:v>82.902596540028654</c:v>
                </c:pt>
                <c:pt idx="59">
                  <c:v>83.677503243138403</c:v>
                </c:pt>
                <c:pt idx="60">
                  <c:v>84.136558266744331</c:v>
                </c:pt>
                <c:pt idx="61">
                  <c:v>83.493439687727175</c:v>
                </c:pt>
                <c:pt idx="62">
                  <c:v>82.284685969368496</c:v>
                </c:pt>
                <c:pt idx="63">
                  <c:v>78.973235596695559</c:v>
                </c:pt>
                <c:pt idx="64">
                  <c:v>80.547270121559109</c:v>
                </c:pt>
                <c:pt idx="65">
                  <c:v>84.821445566584302</c:v>
                </c:pt>
                <c:pt idx="66">
                  <c:v>92.353318558233681</c:v>
                </c:pt>
                <c:pt idx="67">
                  <c:v>100.9836954671698</c:v>
                </c:pt>
                <c:pt idx="68">
                  <c:v>104.7033967150512</c:v>
                </c:pt>
                <c:pt idx="69">
                  <c:v>110.8824582620971</c:v>
                </c:pt>
                <c:pt idx="70">
                  <c:v>116.1307569472725</c:v>
                </c:pt>
                <c:pt idx="71">
                  <c:v>119.0678100420036</c:v>
                </c:pt>
                <c:pt idx="72">
                  <c:v>123.52424993167109</c:v>
                </c:pt>
                <c:pt idx="73">
                  <c:v>124.55750618435989</c:v>
                </c:pt>
                <c:pt idx="74">
                  <c:v>130.20587519949649</c:v>
                </c:pt>
                <c:pt idx="75">
                  <c:v>133.42266642174201</c:v>
                </c:pt>
                <c:pt idx="76">
                  <c:v>137.3838107365618</c:v>
                </c:pt>
                <c:pt idx="77">
                  <c:v>139.2809005628724</c:v>
                </c:pt>
                <c:pt idx="78">
                  <c:v>140.77480354560331</c:v>
                </c:pt>
                <c:pt idx="79">
                  <c:v>142.79437346115611</c:v>
                </c:pt>
                <c:pt idx="80">
                  <c:v>141.09162910792469</c:v>
                </c:pt>
                <c:pt idx="81">
                  <c:v>141.22365290054199</c:v>
                </c:pt>
                <c:pt idx="82">
                  <c:v>139.153397076088</c:v>
                </c:pt>
                <c:pt idx="83">
                  <c:v>144.2810066877507</c:v>
                </c:pt>
                <c:pt idx="84">
                  <c:v>144.08953702645221</c:v>
                </c:pt>
                <c:pt idx="85">
                  <c:v>145.88388113104801</c:v>
                </c:pt>
                <c:pt idx="86">
                  <c:v>145.73498195173201</c:v>
                </c:pt>
                <c:pt idx="87">
                  <c:v>137.4638022450483</c:v>
                </c:pt>
                <c:pt idx="88">
                  <c:v>136.14988335333871</c:v>
                </c:pt>
                <c:pt idx="89">
                  <c:v>133.5472920437029</c:v>
                </c:pt>
                <c:pt idx="90">
                  <c:v>132.26733554019179</c:v>
                </c:pt>
                <c:pt idx="91">
                  <c:v>126.8483616008487</c:v>
                </c:pt>
                <c:pt idx="92">
                  <c:v>126.6077629806712</c:v>
                </c:pt>
                <c:pt idx="93">
                  <c:v>126.6860485408473</c:v>
                </c:pt>
                <c:pt idx="94">
                  <c:v>127.753699535153</c:v>
                </c:pt>
                <c:pt idx="95">
                  <c:v>129.6521309494245</c:v>
                </c:pt>
                <c:pt idx="96">
                  <c:v>127.0023569905707</c:v>
                </c:pt>
                <c:pt idx="97">
                  <c:v>125.1418539830383</c:v>
                </c:pt>
                <c:pt idx="98">
                  <c:v>121.0915485005051</c:v>
                </c:pt>
                <c:pt idx="99">
                  <c:v>118.1401520388613</c:v>
                </c:pt>
                <c:pt idx="100">
                  <c:v>115.4189101458844</c:v>
                </c:pt>
                <c:pt idx="101">
                  <c:v>113.22731133274139</c:v>
                </c:pt>
                <c:pt idx="102">
                  <c:v>113.076708583639</c:v>
                </c:pt>
                <c:pt idx="103">
                  <c:v>113.2373969632736</c:v>
                </c:pt>
                <c:pt idx="104">
                  <c:v>113.820394565211</c:v>
                </c:pt>
                <c:pt idx="105">
                  <c:v>110.03182637744681</c:v>
                </c:pt>
                <c:pt idx="106">
                  <c:v>111.8009224872165</c:v>
                </c:pt>
                <c:pt idx="107">
                  <c:v>112.0222828237453</c:v>
                </c:pt>
                <c:pt idx="108">
                  <c:v>114.3584001986751</c:v>
                </c:pt>
                <c:pt idx="109">
                  <c:v>114.10856911554229</c:v>
                </c:pt>
                <c:pt idx="110">
                  <c:v>110.1418441347259</c:v>
                </c:pt>
                <c:pt idx="111">
                  <c:v>110.4161820067703</c:v>
                </c:pt>
                <c:pt idx="112">
                  <c:v>113.4774967185738</c:v>
                </c:pt>
                <c:pt idx="113">
                  <c:v>115.1961817364141</c:v>
                </c:pt>
                <c:pt idx="114">
                  <c:v>113.61426289044719</c:v>
                </c:pt>
                <c:pt idx="115">
                  <c:v>114.8929533831988</c:v>
                </c:pt>
                <c:pt idx="116">
                  <c:v>113.9229520950698</c:v>
                </c:pt>
                <c:pt idx="117">
                  <c:v>116.6861450344685</c:v>
                </c:pt>
                <c:pt idx="118">
                  <c:v>117.8340247619868</c:v>
                </c:pt>
                <c:pt idx="119">
                  <c:v>118.0423324695395</c:v>
                </c:pt>
                <c:pt idx="120">
                  <c:v>116.6601429081651</c:v>
                </c:pt>
                <c:pt idx="121">
                  <c:v>116.6217123595107</c:v>
                </c:pt>
                <c:pt idx="122">
                  <c:v>118.3681816838707</c:v>
                </c:pt>
                <c:pt idx="123">
                  <c:v>119.8847587182249</c:v>
                </c:pt>
                <c:pt idx="124">
                  <c:v>120.6783639949969</c:v>
                </c:pt>
                <c:pt idx="125">
                  <c:v>121.7351481907566</c:v>
                </c:pt>
                <c:pt idx="126">
                  <c:v>125.2674362160203</c:v>
                </c:pt>
                <c:pt idx="127">
                  <c:v>130.23370986323599</c:v>
                </c:pt>
                <c:pt idx="128">
                  <c:v>135.81968869809251</c:v>
                </c:pt>
                <c:pt idx="129">
                  <c:v>137.98646279984001</c:v>
                </c:pt>
                <c:pt idx="130">
                  <c:v>141.8257777639551</c:v>
                </c:pt>
                <c:pt idx="131">
                  <c:v>146.50905647780871</c:v>
                </c:pt>
                <c:pt idx="132">
                  <c:v>154.29442599539081</c:v>
                </c:pt>
                <c:pt idx="133">
                  <c:v>158.29850218179561</c:v>
                </c:pt>
                <c:pt idx="134">
                  <c:v>163.49242319138841</c:v>
                </c:pt>
                <c:pt idx="135">
                  <c:v>168.81421509785341</c:v>
                </c:pt>
                <c:pt idx="136">
                  <c:v>174.36566946248681</c:v>
                </c:pt>
                <c:pt idx="137">
                  <c:v>178.34219050890641</c:v>
                </c:pt>
                <c:pt idx="138">
                  <c:v>182.46366830800781</c:v>
                </c:pt>
                <c:pt idx="139">
                  <c:v>186.6204376308261</c:v>
                </c:pt>
                <c:pt idx="140">
                  <c:v>188.74136991535559</c:v>
                </c:pt>
                <c:pt idx="141">
                  <c:v>191.8288092768862</c:v>
                </c:pt>
                <c:pt idx="142">
                  <c:v>195.87791370859199</c:v>
                </c:pt>
                <c:pt idx="143">
                  <c:v>197.16829633844529</c:v>
                </c:pt>
                <c:pt idx="144">
                  <c:v>199.00881616672231</c:v>
                </c:pt>
                <c:pt idx="145">
                  <c:v>200.25449819625501</c:v>
                </c:pt>
                <c:pt idx="146">
                  <c:v>202.518870383012</c:v>
                </c:pt>
                <c:pt idx="147">
                  <c:v>201.35397754792069</c:v>
                </c:pt>
                <c:pt idx="148">
                  <c:v>201.63010549541309</c:v>
                </c:pt>
                <c:pt idx="149">
                  <c:v>201.3294125238894</c:v>
                </c:pt>
                <c:pt idx="150">
                  <c:v>201.36057906967281</c:v>
                </c:pt>
                <c:pt idx="151">
                  <c:v>196.09711278203039</c:v>
                </c:pt>
                <c:pt idx="152">
                  <c:v>194.8354416173546</c:v>
                </c:pt>
                <c:pt idx="153">
                  <c:v>191.37254816877149</c:v>
                </c:pt>
                <c:pt idx="154">
                  <c:v>186.96107874257581</c:v>
                </c:pt>
                <c:pt idx="155">
                  <c:v>180.70897834524581</c:v>
                </c:pt>
                <c:pt idx="156">
                  <c:v>176.9933383649944</c:v>
                </c:pt>
                <c:pt idx="157">
                  <c:v>175.35528144708471</c:v>
                </c:pt>
                <c:pt idx="158">
                  <c:v>175.31368065778261</c:v>
                </c:pt>
                <c:pt idx="159">
                  <c:v>177.22769812120259</c:v>
                </c:pt>
                <c:pt idx="160">
                  <c:v>176.6717159282513</c:v>
                </c:pt>
                <c:pt idx="161">
                  <c:v>175.30353094696719</c:v>
                </c:pt>
                <c:pt idx="162">
                  <c:v>174.90689778849239</c:v>
                </c:pt>
                <c:pt idx="163">
                  <c:v>167.80093760599249</c:v>
                </c:pt>
                <c:pt idx="164">
                  <c:v>162.83450724084619</c:v>
                </c:pt>
                <c:pt idx="165">
                  <c:v>161.41020239771839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'Price to income - re-based'!$C$5</c:f>
              <c:strCache>
                <c:ptCount val="1"/>
                <c:pt idx="0">
                  <c:v>Japan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'Price to income - re-based'!$C$6:$C$171</c:f>
              <c:numCache>
                <c:formatCode>General</c:formatCode>
                <c:ptCount val="166"/>
                <c:pt idx="0">
                  <c:v>113.37912886978</c:v>
                </c:pt>
                <c:pt idx="1">
                  <c:v>114.844860943413</c:v>
                </c:pt>
                <c:pt idx="2">
                  <c:v>116.32314287194269</c:v>
                </c:pt>
                <c:pt idx="3">
                  <c:v>117.7755416866531</c:v>
                </c:pt>
                <c:pt idx="4">
                  <c:v>119.2106510405888</c:v>
                </c:pt>
                <c:pt idx="5">
                  <c:v>120.38725855211629</c:v>
                </c:pt>
                <c:pt idx="6">
                  <c:v>121.2679401081033</c:v>
                </c:pt>
                <c:pt idx="7">
                  <c:v>121.8040267214616</c:v>
                </c:pt>
                <c:pt idx="8">
                  <c:v>121.7479628765597</c:v>
                </c:pt>
                <c:pt idx="9">
                  <c:v>120.6980381772149</c:v>
                </c:pt>
                <c:pt idx="10">
                  <c:v>122.8709828593708</c:v>
                </c:pt>
                <c:pt idx="11">
                  <c:v>127.4733006629598</c:v>
                </c:pt>
                <c:pt idx="12">
                  <c:v>131.57484824154091</c:v>
                </c:pt>
                <c:pt idx="13">
                  <c:v>134.74674935325109</c:v>
                </c:pt>
                <c:pt idx="14">
                  <c:v>135.02515433150759</c:v>
                </c:pt>
                <c:pt idx="15">
                  <c:v>132.45296929726121</c:v>
                </c:pt>
                <c:pt idx="16">
                  <c:v>129.47487759707079</c:v>
                </c:pt>
                <c:pt idx="17">
                  <c:v>125.40350755655</c:v>
                </c:pt>
                <c:pt idx="18">
                  <c:v>119.9415825321172</c:v>
                </c:pt>
                <c:pt idx="19">
                  <c:v>112.6993969817463</c:v>
                </c:pt>
                <c:pt idx="20">
                  <c:v>108.1079771399254</c:v>
                </c:pt>
                <c:pt idx="21">
                  <c:v>105.574567011211</c:v>
                </c:pt>
                <c:pt idx="22">
                  <c:v>103.015519814214</c:v>
                </c:pt>
                <c:pt idx="23">
                  <c:v>100.111815323092</c:v>
                </c:pt>
                <c:pt idx="24">
                  <c:v>97.962223699187902</c:v>
                </c:pt>
                <c:pt idx="25">
                  <c:v>96.161861162747556</c:v>
                </c:pt>
                <c:pt idx="26">
                  <c:v>95.299073350948703</c:v>
                </c:pt>
                <c:pt idx="27">
                  <c:v>95.06537329612803</c:v>
                </c:pt>
                <c:pt idx="28">
                  <c:v>94.45564277386049</c:v>
                </c:pt>
                <c:pt idx="29">
                  <c:v>93.382091275365511</c:v>
                </c:pt>
                <c:pt idx="30">
                  <c:v>92.576560421640735</c:v>
                </c:pt>
                <c:pt idx="31">
                  <c:v>91.895960005946137</c:v>
                </c:pt>
                <c:pt idx="32">
                  <c:v>91.524633303393912</c:v>
                </c:pt>
                <c:pt idx="33">
                  <c:v>91.412242573033978</c:v>
                </c:pt>
                <c:pt idx="34">
                  <c:v>91.924495697348206</c:v>
                </c:pt>
                <c:pt idx="35">
                  <c:v>92.985809663669244</c:v>
                </c:pt>
                <c:pt idx="36">
                  <c:v>94.094325439147497</c:v>
                </c:pt>
                <c:pt idx="37">
                  <c:v>95.2687148412478</c:v>
                </c:pt>
                <c:pt idx="38">
                  <c:v>96.618337593500428</c:v>
                </c:pt>
                <c:pt idx="39">
                  <c:v>100</c:v>
                </c:pt>
                <c:pt idx="40">
                  <c:v>98.320797241831741</c:v>
                </c:pt>
                <c:pt idx="41">
                  <c:v>100.770195259581</c:v>
                </c:pt>
                <c:pt idx="42">
                  <c:v>103.4691269433382</c:v>
                </c:pt>
                <c:pt idx="43">
                  <c:v>104.430545861428</c:v>
                </c:pt>
                <c:pt idx="44">
                  <c:v>103.505955961666</c:v>
                </c:pt>
                <c:pt idx="45">
                  <c:v>105.7662844628865</c:v>
                </c:pt>
                <c:pt idx="46">
                  <c:v>106.1813843010389</c:v>
                </c:pt>
                <c:pt idx="47">
                  <c:v>108.6319926375842</c:v>
                </c:pt>
                <c:pt idx="48">
                  <c:v>108.50681466855541</c:v>
                </c:pt>
                <c:pt idx="49">
                  <c:v>108.0053840229366</c:v>
                </c:pt>
                <c:pt idx="50">
                  <c:v>108.24484790314661</c:v>
                </c:pt>
                <c:pt idx="51">
                  <c:v>111.03480169233519</c:v>
                </c:pt>
                <c:pt idx="52">
                  <c:v>109.0458956809387</c:v>
                </c:pt>
                <c:pt idx="53">
                  <c:v>108.74339531876529</c:v>
                </c:pt>
                <c:pt idx="54">
                  <c:v>109.8863043321936</c:v>
                </c:pt>
                <c:pt idx="55">
                  <c:v>109.65040714209169</c:v>
                </c:pt>
                <c:pt idx="56">
                  <c:v>109.2771771327334</c:v>
                </c:pt>
                <c:pt idx="57">
                  <c:v>109.6839670030254</c:v>
                </c:pt>
                <c:pt idx="58">
                  <c:v>106.2746409900447</c:v>
                </c:pt>
                <c:pt idx="59">
                  <c:v>108.81727682251289</c:v>
                </c:pt>
                <c:pt idx="60">
                  <c:v>108.05888720290071</c:v>
                </c:pt>
                <c:pt idx="61">
                  <c:v>105.411182584446</c:v>
                </c:pt>
                <c:pt idx="62">
                  <c:v>104.814664324699</c:v>
                </c:pt>
                <c:pt idx="63">
                  <c:v>105.98519173565001</c:v>
                </c:pt>
                <c:pt idx="64">
                  <c:v>106.12318501562019</c:v>
                </c:pt>
                <c:pt idx="65">
                  <c:v>106.5011878244221</c:v>
                </c:pt>
                <c:pt idx="66">
                  <c:v>107.8315946438077</c:v>
                </c:pt>
                <c:pt idx="67">
                  <c:v>109.31239809375469</c:v>
                </c:pt>
                <c:pt idx="68">
                  <c:v>110.3914824895305</c:v>
                </c:pt>
                <c:pt idx="69">
                  <c:v>113.15238892889469</c:v>
                </c:pt>
                <c:pt idx="70">
                  <c:v>114.5363004283999</c:v>
                </c:pt>
                <c:pt idx="71">
                  <c:v>112.9352052925848</c:v>
                </c:pt>
                <c:pt idx="72">
                  <c:v>112.4550861707889</c:v>
                </c:pt>
                <c:pt idx="73">
                  <c:v>111.2386098605234</c:v>
                </c:pt>
                <c:pt idx="74">
                  <c:v>112.74838202812199</c:v>
                </c:pt>
                <c:pt idx="75">
                  <c:v>111.5656047297546</c:v>
                </c:pt>
                <c:pt idx="76">
                  <c:v>113.3767748703022</c:v>
                </c:pt>
                <c:pt idx="77">
                  <c:v>113.7630411636986</c:v>
                </c:pt>
                <c:pt idx="78">
                  <c:v>113.25882764043639</c:v>
                </c:pt>
                <c:pt idx="79">
                  <c:v>117.5799051038088</c:v>
                </c:pt>
                <c:pt idx="80">
                  <c:v>120.5887885736803</c:v>
                </c:pt>
                <c:pt idx="81">
                  <c:v>121.43350886092</c:v>
                </c:pt>
                <c:pt idx="82">
                  <c:v>119.2264316263708</c:v>
                </c:pt>
                <c:pt idx="83">
                  <c:v>119.5558997008382</c:v>
                </c:pt>
                <c:pt idx="84">
                  <c:v>119.3429126898038</c:v>
                </c:pt>
                <c:pt idx="85">
                  <c:v>116.1429181355023</c:v>
                </c:pt>
                <c:pt idx="86">
                  <c:v>113.61078149304539</c:v>
                </c:pt>
                <c:pt idx="87">
                  <c:v>110.3453282838166</c:v>
                </c:pt>
                <c:pt idx="88">
                  <c:v>111.54330510838641</c:v>
                </c:pt>
                <c:pt idx="89">
                  <c:v>109.41933525845231</c:v>
                </c:pt>
                <c:pt idx="90">
                  <c:v>106.0293355490937</c:v>
                </c:pt>
                <c:pt idx="91">
                  <c:v>105.43201615254119</c:v>
                </c:pt>
                <c:pt idx="92">
                  <c:v>103.64277120901021</c:v>
                </c:pt>
                <c:pt idx="93">
                  <c:v>102.4025394433375</c:v>
                </c:pt>
                <c:pt idx="94">
                  <c:v>101.97568688959829</c:v>
                </c:pt>
                <c:pt idx="95">
                  <c:v>101.64756755017621</c:v>
                </c:pt>
                <c:pt idx="96">
                  <c:v>97.204935372758342</c:v>
                </c:pt>
                <c:pt idx="97">
                  <c:v>99.369992563570051</c:v>
                </c:pt>
                <c:pt idx="98">
                  <c:v>98.62736085432536</c:v>
                </c:pt>
                <c:pt idx="99">
                  <c:v>98.221016462338596</c:v>
                </c:pt>
                <c:pt idx="100">
                  <c:v>96.992202715235777</c:v>
                </c:pt>
                <c:pt idx="101">
                  <c:v>97.415562290133366</c:v>
                </c:pt>
                <c:pt idx="102">
                  <c:v>97.107966049349827</c:v>
                </c:pt>
                <c:pt idx="103">
                  <c:v>97.709116234224908</c:v>
                </c:pt>
                <c:pt idx="104">
                  <c:v>96.0456177048938</c:v>
                </c:pt>
                <c:pt idx="105">
                  <c:v>95.404631522266044</c:v>
                </c:pt>
                <c:pt idx="106">
                  <c:v>94.06370377256323</c:v>
                </c:pt>
                <c:pt idx="107">
                  <c:v>94.00972547408665</c:v>
                </c:pt>
                <c:pt idx="108">
                  <c:v>93.384365796589663</c:v>
                </c:pt>
                <c:pt idx="109">
                  <c:v>92.625535278459949</c:v>
                </c:pt>
                <c:pt idx="110">
                  <c:v>91.910480666407096</c:v>
                </c:pt>
                <c:pt idx="111">
                  <c:v>91.499554720323374</c:v>
                </c:pt>
                <c:pt idx="112">
                  <c:v>92.003189038777663</c:v>
                </c:pt>
                <c:pt idx="113">
                  <c:v>92.217855477740713</c:v>
                </c:pt>
                <c:pt idx="114">
                  <c:v>90.441315041534537</c:v>
                </c:pt>
                <c:pt idx="115">
                  <c:v>90.777540196154504</c:v>
                </c:pt>
                <c:pt idx="116">
                  <c:v>89.67618040154629</c:v>
                </c:pt>
                <c:pt idx="117">
                  <c:v>89.319924399028423</c:v>
                </c:pt>
                <c:pt idx="118">
                  <c:v>88.709984820973972</c:v>
                </c:pt>
                <c:pt idx="119">
                  <c:v>88.169040631656458</c:v>
                </c:pt>
                <c:pt idx="120">
                  <c:v>88.018795815396743</c:v>
                </c:pt>
                <c:pt idx="121">
                  <c:v>88.331278011639128</c:v>
                </c:pt>
                <c:pt idx="122">
                  <c:v>87.472254657784475</c:v>
                </c:pt>
                <c:pt idx="123">
                  <c:v>86.199972195576663</c:v>
                </c:pt>
                <c:pt idx="124">
                  <c:v>88.460916109314553</c:v>
                </c:pt>
                <c:pt idx="125">
                  <c:v>87.276479645763999</c:v>
                </c:pt>
                <c:pt idx="126">
                  <c:v>87.428341063409036</c:v>
                </c:pt>
                <c:pt idx="127">
                  <c:v>84.220272509981086</c:v>
                </c:pt>
                <c:pt idx="128">
                  <c:v>84.030633118282552</c:v>
                </c:pt>
                <c:pt idx="129">
                  <c:v>82.827474047618082</c:v>
                </c:pt>
                <c:pt idx="130">
                  <c:v>83.061594928527597</c:v>
                </c:pt>
                <c:pt idx="131">
                  <c:v>82.168893456524458</c:v>
                </c:pt>
                <c:pt idx="132">
                  <c:v>80.784906803534597</c:v>
                </c:pt>
                <c:pt idx="133">
                  <c:v>80.080951302373478</c:v>
                </c:pt>
                <c:pt idx="134">
                  <c:v>78.445772066211205</c:v>
                </c:pt>
                <c:pt idx="135">
                  <c:v>77.825516930992109</c:v>
                </c:pt>
                <c:pt idx="136">
                  <c:v>74.81998487367126</c:v>
                </c:pt>
                <c:pt idx="137">
                  <c:v>73.720659871838933</c:v>
                </c:pt>
                <c:pt idx="138">
                  <c:v>73.23684556229118</c:v>
                </c:pt>
                <c:pt idx="139">
                  <c:v>72.714513738768474</c:v>
                </c:pt>
                <c:pt idx="140">
                  <c:v>70.602935673203149</c:v>
                </c:pt>
                <c:pt idx="141">
                  <c:v>69.428310639877324</c:v>
                </c:pt>
                <c:pt idx="142">
                  <c:v>70.041713647115003</c:v>
                </c:pt>
                <c:pt idx="143">
                  <c:v>69.288843469509445</c:v>
                </c:pt>
                <c:pt idx="144">
                  <c:v>67.93780110518405</c:v>
                </c:pt>
                <c:pt idx="145">
                  <c:v>67.195150719284356</c:v>
                </c:pt>
                <c:pt idx="146">
                  <c:v>66.80206898462859</c:v>
                </c:pt>
                <c:pt idx="147">
                  <c:v>66.276376274342951</c:v>
                </c:pt>
                <c:pt idx="148">
                  <c:v>68.048575351457842</c:v>
                </c:pt>
                <c:pt idx="149">
                  <c:v>67.541839250970696</c:v>
                </c:pt>
                <c:pt idx="150">
                  <c:v>66.918053759581653</c:v>
                </c:pt>
                <c:pt idx="151">
                  <c:v>66.839321732854799</c:v>
                </c:pt>
                <c:pt idx="152">
                  <c:v>66.897006326914052</c:v>
                </c:pt>
                <c:pt idx="153">
                  <c:v>66.352905957312487</c:v>
                </c:pt>
                <c:pt idx="154">
                  <c:v>65.064248031497499</c:v>
                </c:pt>
                <c:pt idx="155">
                  <c:v>68.095965593360106</c:v>
                </c:pt>
                <c:pt idx="156">
                  <c:v>63.876320174655064</c:v>
                </c:pt>
                <c:pt idx="157">
                  <c:v>63.892413788456153</c:v>
                </c:pt>
                <c:pt idx="158">
                  <c:v>62.075355867321313</c:v>
                </c:pt>
                <c:pt idx="159">
                  <c:v>61.32163963613101</c:v>
                </c:pt>
                <c:pt idx="160">
                  <c:v>61.782587008536247</c:v>
                </c:pt>
                <c:pt idx="161">
                  <c:v>61.219277596189357</c:v>
                </c:pt>
                <c:pt idx="162">
                  <c:v>61.957794544400947</c:v>
                </c:pt>
                <c:pt idx="163">
                  <c:v>59.5252053877987</c:v>
                </c:pt>
                <c:pt idx="164">
                  <c:v>60.185507266938231</c:v>
                </c:pt>
                <c:pt idx="165">
                  <c:v>59.603825983834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46880"/>
        <c:axId val="36365056"/>
      </c:lineChart>
      <c:catAx>
        <c:axId val="3634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6365056"/>
        <c:crosses val="autoZero"/>
        <c:auto val="1"/>
        <c:lblAlgn val="ctr"/>
        <c:lblOffset val="100"/>
        <c:noMultiLvlLbl val="0"/>
      </c:catAx>
      <c:valAx>
        <c:axId val="3636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634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302680054901604"/>
          <c:w val="0.97376053962900699"/>
          <c:h val="0.121040959329625"/>
        </c:manualLayout>
      </c:layout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7AA9-E322-4D68-A87D-DA4CB41A2E1E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825D6-9572-485F-8448-35D93AFFC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0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EC44-8D72-A34F-9C48-3C78CE9010FB}" type="datetimeFigureOut">
              <a:rPr lang="nl-NL" smtClean="0"/>
              <a:t>10-9-2014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82DF7-6970-554B-B5C3-662E216B2A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37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6E74C-CB04-47DC-8B5F-C14C4A13BC9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6E74C-CB04-47DC-8B5F-C14C4A13BC9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6E74C-CB04-47DC-8B5F-C14C4A13BC9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6E74C-CB04-47DC-8B5F-C14C4A13BC9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6125"/>
            <a:ext cx="6629400" cy="3729038"/>
          </a:xfrm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55507" y="9444908"/>
            <a:ext cx="2948515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5" tIns="45802" rIns="91605" bIns="45802" anchor="b"/>
          <a:lstStyle/>
          <a:p>
            <a:pPr algn="r"/>
            <a:fld id="{18560F8E-CA52-4241-97F9-43D080DCAE6B}" type="slidenum">
              <a:rPr lang="en-GB" sz="1200"/>
              <a:pPr algn="r"/>
              <a:t>7</a:t>
            </a:fld>
            <a:endParaRPr lang="en-GB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8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8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03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75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9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19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8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9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9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4DA0-1196-4BC3-B910-0717865D599F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AE95-6D6F-4798-AEDE-DF78189350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51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3158"/>
            <a:ext cx="7772400" cy="398859"/>
          </a:xfrm>
        </p:spPr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2400" b="1" i="1" dirty="0" smtClean="0"/>
              <a:t>The Future of Housing Finance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944" y="2985566"/>
            <a:ext cx="71140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Professor David Miles</a:t>
            </a:r>
          </a:p>
          <a:p>
            <a:pPr algn="l">
              <a:buFontTx/>
              <a:buNone/>
            </a:pPr>
            <a:endParaRPr lang="en-GB" sz="1800" dirty="0" smtClean="0"/>
          </a:p>
          <a:p>
            <a:pPr algn="l">
              <a:buFontTx/>
              <a:buNone/>
            </a:pPr>
            <a:r>
              <a:rPr lang="en-GB" sz="1800" i="1" dirty="0" smtClean="0"/>
              <a:t>NIESR Conference </a:t>
            </a:r>
          </a:p>
          <a:p>
            <a:pPr algn="l">
              <a:buFontTx/>
              <a:buNone/>
            </a:pPr>
            <a:endParaRPr lang="en-GB" i="1" dirty="0"/>
          </a:p>
          <a:p>
            <a:pPr algn="l">
              <a:buFontTx/>
              <a:buNone/>
            </a:pPr>
            <a:r>
              <a:rPr lang="en-GB" sz="1800" i="1" dirty="0" smtClean="0"/>
              <a:t>September 2014</a:t>
            </a:r>
            <a:endParaRPr lang="en-GB" sz="1800" i="1" dirty="0"/>
          </a:p>
        </p:txBody>
      </p:sp>
      <p:pic>
        <p:nvPicPr>
          <p:cNvPr id="5" name="Picture 4" descr="BoE logo_A4 mast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516"/>
            <a:ext cx="2336800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E7414-0DB3-4107-ACAB-9123E8A7EB7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75564" y="265328"/>
            <a:ext cx="7792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Instantaneous real forward rates </a:t>
            </a:r>
            <a:r>
              <a:rPr lang="en-US" sz="2200" b="1" dirty="0"/>
              <a:t>10 years </a:t>
            </a:r>
            <a:r>
              <a:rPr lang="en-US" sz="2200" b="1" dirty="0" smtClean="0"/>
              <a:t>ahead</a:t>
            </a:r>
            <a:endParaRPr lang="en-GB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798392" y="4027764"/>
            <a:ext cx="77792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Source</a:t>
            </a:r>
            <a:r>
              <a:rPr lang="en-US" sz="1100" dirty="0"/>
              <a:t>: </a:t>
            </a:r>
            <a:r>
              <a:rPr lang="en-US" sz="1100" dirty="0" smtClean="0"/>
              <a:t>Bank of England. Estimates derived from index-linked gilts.</a:t>
            </a:r>
            <a:endParaRPr lang="en-GB" sz="11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9" y="4631635"/>
            <a:ext cx="2335213" cy="42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772" y="1110594"/>
            <a:ext cx="6081407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1978"/>
            <a:ext cx="9144000" cy="4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55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E logo_A4 mast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0" y="87474"/>
            <a:ext cx="2336800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465516"/>
            <a:ext cx="8060432" cy="378041"/>
          </a:xfrm>
        </p:spPr>
        <p:txBody>
          <a:bodyPr>
            <a:noAutofit/>
          </a:bodyPr>
          <a:lstStyle/>
          <a:p>
            <a:r>
              <a:rPr lang="en-GB" sz="2400" dirty="0" smtClean="0"/>
              <a:t>Population density and density forecasts (</a:t>
            </a:r>
            <a:r>
              <a:rPr lang="en-GB" sz="2400" smtClean="0"/>
              <a:t>medium variants)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443958"/>
            <a:ext cx="8280920" cy="1839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dirty="0" smtClean="0"/>
              <a:t>Sources: </a:t>
            </a:r>
            <a:r>
              <a:rPr lang="en-GB" sz="1100" dirty="0" err="1" smtClean="0"/>
              <a:t>Liesner</a:t>
            </a:r>
            <a:r>
              <a:rPr lang="en-GB" sz="1100" dirty="0" smtClean="0"/>
              <a:t> (1989), Mitchell (2007), United Nations, Word Bank, Bank of England calculations.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dirty="0" smtClean="0"/>
              <a:t>Note: Pre-1950 figures are estimates based on population figures from </a:t>
            </a:r>
            <a:r>
              <a:rPr lang="en-GB" sz="1100" dirty="0" err="1" smtClean="0"/>
              <a:t>Liesner</a:t>
            </a:r>
            <a:r>
              <a:rPr lang="en-GB" sz="1100" dirty="0" smtClean="0"/>
              <a:t> (1989), Mitchell (2007) and land data from the World Bank for 2000.  Data from 2010 are United Nations’ medium population variants.</a:t>
            </a:r>
          </a:p>
          <a:p>
            <a:pPr lvl="0"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1115616" y="897564"/>
          <a:ext cx="68407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E logo_A4 mast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0" y="87474"/>
            <a:ext cx="2336800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465516"/>
            <a:ext cx="8060432" cy="378041"/>
          </a:xfrm>
        </p:spPr>
        <p:txBody>
          <a:bodyPr>
            <a:noAutofit/>
          </a:bodyPr>
          <a:lstStyle/>
          <a:p>
            <a:r>
              <a:rPr lang="en-GB" sz="2400" dirty="0" smtClean="0"/>
              <a:t>International estimates of the long-run elasticity of new housing supply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029912"/>
            <a:ext cx="8280920" cy="188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dirty="0" smtClean="0"/>
              <a:t>Source: OECD estimates, Andrews, Caldera </a:t>
            </a:r>
            <a:r>
              <a:rPr lang="en-GB" sz="1100" dirty="0" err="1" smtClean="0"/>
              <a:t>Sánchez</a:t>
            </a:r>
            <a:r>
              <a:rPr lang="en-GB" sz="1100" dirty="0" smtClean="0"/>
              <a:t> and Johansson (2011).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000" dirty="0" smtClean="0"/>
              <a:t>Note: Estimates of the long-run price elasticity of new housing supply where new supply is measured by residential investments.  All </a:t>
            </a:r>
            <a:r>
              <a:rPr lang="en-GB" sz="1000" dirty="0" err="1" smtClean="0"/>
              <a:t>elasticities</a:t>
            </a:r>
            <a:r>
              <a:rPr lang="en-GB" sz="1000" dirty="0" smtClean="0"/>
              <a:t> are significant at least at the 10% level.  In the case of Spain, restricting the sample to the period 1995-2007, which would reflect recent developments in housing markets (such as the large stock of unsold houses resulting from the construction boom starting in 2000 and peaking in 2007-09), only slightly increases the estimate of the elasticity of housing supply from 0.45 to 0.58.  Estimation period early 1980s to mid 2000s.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059582"/>
            <a:ext cx="7313132" cy="2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809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E logo_A4 mast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0" y="87474"/>
            <a:ext cx="2336800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465516"/>
            <a:ext cx="8060432" cy="378041"/>
          </a:xfrm>
        </p:spPr>
        <p:txBody>
          <a:bodyPr>
            <a:noAutofit/>
          </a:bodyPr>
          <a:lstStyle/>
          <a:p>
            <a:r>
              <a:rPr lang="en-GB" sz="2400" dirty="0" smtClean="0"/>
              <a:t>Real house prices (index, 1971 Q1=100)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515966"/>
            <a:ext cx="8280920" cy="72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Source: OECD.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755576" y="843558"/>
          <a:ext cx="7704855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E logo_A4 mast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0" y="87474"/>
            <a:ext cx="2336800" cy="3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465516"/>
            <a:ext cx="8060432" cy="378041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House price to income ratio (index, 1980 Q1=100)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515966"/>
            <a:ext cx="8280920" cy="127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Source: OECD.</a:t>
            </a:r>
          </a:p>
          <a:p>
            <a:pPr lvl="0"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100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1043609" y="925115"/>
          <a:ext cx="7200799" cy="3536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7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0" name="Line 3"/>
          <p:cNvSpPr>
            <a:spLocks noChangeShapeType="1"/>
          </p:cNvSpPr>
          <p:nvPr/>
        </p:nvSpPr>
        <p:spPr bwMode="auto">
          <a:xfrm>
            <a:off x="0" y="897731"/>
            <a:ext cx="91440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303498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141685"/>
            <a:ext cx="792162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9512" y="735546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7504" y="681540"/>
            <a:ext cx="90364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200" dirty="0" smtClean="0"/>
          </a:p>
          <a:p>
            <a:pPr marL="355600" indent="-355600">
              <a:buFont typeface="Arial" charset="0"/>
              <a:buChar char="•"/>
            </a:pPr>
            <a:r>
              <a:rPr lang="en-GB" sz="2200" dirty="0" smtClean="0"/>
              <a:t>High leverage is at the heart of problems in housing market.</a:t>
            </a:r>
          </a:p>
          <a:p>
            <a:pPr marL="355600" indent="-355600">
              <a:buFont typeface="Arial" charset="0"/>
              <a:buChar char="•"/>
            </a:pPr>
            <a:endParaRPr lang="en-GB" sz="2200" dirty="0" smtClean="0"/>
          </a:p>
          <a:p>
            <a:pPr marL="355600" indent="-355600">
              <a:buFont typeface="Arial" charset="0"/>
              <a:buChar char="•"/>
            </a:pPr>
            <a:r>
              <a:rPr lang="en-GB" sz="2200" dirty="0" smtClean="0"/>
              <a:t>Monetary policy and macro prudential policy can influence leverage.</a:t>
            </a:r>
          </a:p>
          <a:p>
            <a:pPr marL="355600" indent="-355600">
              <a:buFont typeface="Arial" charset="0"/>
              <a:buChar char="•"/>
            </a:pPr>
            <a:endParaRPr lang="en-GB" sz="2200" dirty="0" smtClean="0"/>
          </a:p>
          <a:p>
            <a:pPr marL="355600" indent="-355600">
              <a:buFont typeface="Arial" charset="0"/>
              <a:buChar char="•"/>
            </a:pPr>
            <a:r>
              <a:rPr lang="en-GB" sz="2200" dirty="0" smtClean="0"/>
              <a:t>But more fundamentally outside equity might be a way of permanently bringing down reliance upon debt financing. </a:t>
            </a:r>
          </a:p>
          <a:p>
            <a:pPr marL="355600" indent="-355600">
              <a:buFont typeface="Arial" charset="0"/>
              <a:buChar char="•"/>
            </a:pPr>
            <a:endParaRPr lang="en-GB" sz="2200" dirty="0" smtClean="0"/>
          </a:p>
          <a:p>
            <a:pPr marL="355600" indent="-355600">
              <a:buFont typeface="Arial" charset="0"/>
              <a:buChar char="•"/>
            </a:pPr>
            <a:r>
              <a:rPr lang="en-GB" sz="2200" dirty="0" smtClean="0"/>
              <a:t>Switching 20% of funding from debt to outside equity very substantially reduces leverage.</a:t>
            </a:r>
          </a:p>
          <a:p>
            <a:pPr marL="355600" indent="-355600">
              <a:buFont typeface="Arial" charset="0"/>
              <a:buChar char="•"/>
            </a:pPr>
            <a:endParaRPr lang="en-GB" sz="2200" dirty="0" smtClean="0"/>
          </a:p>
          <a:p>
            <a:pPr marL="355600" indent="-355600">
              <a:buFont typeface="Arial" charset="0"/>
              <a:buChar char="•"/>
            </a:pPr>
            <a:r>
              <a:rPr lang="en-GB" sz="2200" dirty="0" smtClean="0"/>
              <a:t>The moral hazard at that scale of outside equity funding might be low enough to make such contracts feasible. But this is a major issue.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67113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244</Words>
  <Application>Microsoft Office PowerPoint</Application>
  <PresentationFormat>On-screen Show (16:9)</PresentationFormat>
  <Paragraphs>44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Future of Housing Finance</vt:lpstr>
      <vt:lpstr>PowerPoint Presentation</vt:lpstr>
      <vt:lpstr>Population density and density forecasts (medium variants)</vt:lpstr>
      <vt:lpstr>International estimates of the long-run elasticity of new housing supply</vt:lpstr>
      <vt:lpstr>Real house prices (index, 1971 Q1=100)</vt:lpstr>
      <vt:lpstr>House price to income ratio (index, 1980 Q1=100)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 Mark Stephens</dc:creator>
  <cp:lastModifiedBy>BHollingshead</cp:lastModifiedBy>
  <cp:revision>23</cp:revision>
  <cp:lastPrinted>2014-07-01T11:16:13Z</cp:lastPrinted>
  <dcterms:created xsi:type="dcterms:W3CDTF">2014-07-01T09:50:40Z</dcterms:created>
  <dcterms:modified xsi:type="dcterms:W3CDTF">2014-09-10T14:10:49Z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-1158633412</vt:i4>
  </property>
  <property fmtid="{D5CDD505-2E9C-101B-9397-08002B2CF9AE}" pid="3" name="_NewReviewCycle">
    <vt:lpwstr/>
  </property>
  <property fmtid="{D5CDD505-2E9C-101B-9397-08002B2CF9AE}" pid="4" name="_EmailSubject">
    <vt:lpwstr>NIESR/ESRC Conference "The Future of Housing Finance", London, 12th September 2014</vt:lpwstr>
  </property>
  <property fmtid="{D5CDD505-2E9C-101B-9397-08002B2CF9AE}" pid="5" name="_AuthorEmail">
    <vt:lpwstr>David.Miles@bankofengland.gsi.gov.uk</vt:lpwstr>
  </property>
  <property fmtid="{D5CDD505-2E9C-101B-9397-08002B2CF9AE}" pid="6" name="_AuthorEmailDisplayName">
    <vt:lpwstr>Miles, David</vt:lpwstr>
  </property>
</Properties>
</file>